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38" r:id="rId5"/>
    <p:sldId id="334" r:id="rId6"/>
    <p:sldId id="330" r:id="rId7"/>
    <p:sldId id="335" r:id="rId8"/>
    <p:sldId id="331" r:id="rId9"/>
    <p:sldId id="332" r:id="rId10"/>
    <p:sldId id="333" r:id="rId11"/>
    <p:sldId id="336" r:id="rId12"/>
    <p:sldId id="337" r:id="rId1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37C322-AA52-45C4-B783-6D2FA61DD095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D818E-7F47-4079-A65A-68C3AA0CAC8F}">
      <dgm:prSet phldrT="[Texte]"/>
      <dgm:spPr/>
      <dgm:t>
        <a:bodyPr/>
        <a:lstStyle/>
        <a:p>
          <a:r>
            <a:rPr lang="en-US" dirty="0"/>
            <a:t>Integration GUI</a:t>
          </a:r>
        </a:p>
      </dgm:t>
    </dgm:pt>
    <dgm:pt modelId="{18464B77-4698-40CA-99C2-E7DFD55BE438}" type="parTrans" cxnId="{ABC1CFAB-729B-404E-B4FC-A443C908C4B8}">
      <dgm:prSet/>
      <dgm:spPr/>
      <dgm:t>
        <a:bodyPr/>
        <a:lstStyle/>
        <a:p>
          <a:endParaRPr lang="en-US"/>
        </a:p>
      </dgm:t>
    </dgm:pt>
    <dgm:pt modelId="{B06869FF-E4AD-4F4E-8258-5D83C68DAD32}" type="sibTrans" cxnId="{ABC1CFAB-729B-404E-B4FC-A443C908C4B8}">
      <dgm:prSet/>
      <dgm:spPr/>
      <dgm:t>
        <a:bodyPr/>
        <a:lstStyle/>
        <a:p>
          <a:endParaRPr lang="en-US"/>
        </a:p>
      </dgm:t>
    </dgm:pt>
    <dgm:pt modelId="{6A859BFC-A99B-4731-B348-F64E6329A9E9}">
      <dgm:prSet phldrT="[Texte]"/>
      <dgm:spPr/>
      <dgm:t>
        <a:bodyPr/>
        <a:lstStyle/>
        <a:p>
          <a:r>
            <a:rPr lang="en-US" dirty="0"/>
            <a:t>Semantic annotation</a:t>
          </a:r>
        </a:p>
      </dgm:t>
    </dgm:pt>
    <dgm:pt modelId="{4F50A7B1-3C15-4BE9-B452-C2076B51CBC0}" type="parTrans" cxnId="{07CD1225-2F89-47A5-A355-F708EFE6BF71}">
      <dgm:prSet/>
      <dgm:spPr/>
      <dgm:t>
        <a:bodyPr/>
        <a:lstStyle/>
        <a:p>
          <a:endParaRPr lang="en-US"/>
        </a:p>
      </dgm:t>
    </dgm:pt>
    <dgm:pt modelId="{7429F576-813E-4AE6-A934-AB2C44BDF0A0}" type="sibTrans" cxnId="{07CD1225-2F89-47A5-A355-F708EFE6BF71}">
      <dgm:prSet/>
      <dgm:spPr/>
      <dgm:t>
        <a:bodyPr/>
        <a:lstStyle/>
        <a:p>
          <a:endParaRPr lang="en-US"/>
        </a:p>
      </dgm:t>
    </dgm:pt>
    <dgm:pt modelId="{2FA301DE-2DD1-4A03-A0F1-E8325B70EC60}">
      <dgm:prSet phldrT="[Texte]"/>
      <dgm:spPr/>
      <dgm:t>
        <a:bodyPr/>
        <a:lstStyle/>
        <a:p>
          <a:r>
            <a:rPr lang="en-US" dirty="0"/>
            <a:t>Ontology</a:t>
          </a:r>
        </a:p>
      </dgm:t>
    </dgm:pt>
    <dgm:pt modelId="{B9485544-D769-409A-A0B6-96573E144E6A}" type="parTrans" cxnId="{08B45B5F-EE74-4BB6-9435-996C0003EB27}">
      <dgm:prSet/>
      <dgm:spPr/>
      <dgm:t>
        <a:bodyPr/>
        <a:lstStyle/>
        <a:p>
          <a:endParaRPr lang="en-US"/>
        </a:p>
      </dgm:t>
    </dgm:pt>
    <dgm:pt modelId="{F15DA2A9-87CD-4E85-84EA-DDA9981CA126}" type="sibTrans" cxnId="{08B45B5F-EE74-4BB6-9435-996C0003EB27}">
      <dgm:prSet/>
      <dgm:spPr/>
      <dgm:t>
        <a:bodyPr/>
        <a:lstStyle/>
        <a:p>
          <a:endParaRPr lang="en-US"/>
        </a:p>
      </dgm:t>
    </dgm:pt>
    <dgm:pt modelId="{E0D1CAC2-368F-43AB-9E29-ECBDDBB453EC}">
      <dgm:prSet phldrT="[Texte]"/>
      <dgm:spPr/>
      <dgm:t>
        <a:bodyPr/>
        <a:lstStyle/>
        <a:p>
          <a:r>
            <a:rPr lang="en-US" dirty="0"/>
            <a:t>GUI</a:t>
          </a:r>
        </a:p>
      </dgm:t>
    </dgm:pt>
    <dgm:pt modelId="{997DF0AB-BF6D-4DC8-9C4C-D1C319948683}" type="parTrans" cxnId="{46A13A27-1C80-4178-AF9F-DDD938ED257D}">
      <dgm:prSet/>
      <dgm:spPr/>
      <dgm:t>
        <a:bodyPr/>
        <a:lstStyle/>
        <a:p>
          <a:endParaRPr lang="en-US"/>
        </a:p>
      </dgm:t>
    </dgm:pt>
    <dgm:pt modelId="{0F6602ED-526E-4524-8E43-D32A81878A7B}" type="sibTrans" cxnId="{46A13A27-1C80-4178-AF9F-DDD938ED257D}">
      <dgm:prSet/>
      <dgm:spPr/>
      <dgm:t>
        <a:bodyPr/>
        <a:lstStyle/>
        <a:p>
          <a:endParaRPr lang="en-US"/>
        </a:p>
      </dgm:t>
    </dgm:pt>
    <dgm:pt modelId="{ACA705B2-79AD-4EF4-ABAB-9C6CFFC7DED6}">
      <dgm:prSet phldrT="[Texte]"/>
      <dgm:spPr/>
      <dgm:t>
        <a:bodyPr/>
        <a:lstStyle/>
        <a:p>
          <a:r>
            <a:rPr lang="en-US" dirty="0"/>
            <a:t>Connector (Text, EMF, Ontology,…)</a:t>
          </a:r>
        </a:p>
      </dgm:t>
    </dgm:pt>
    <dgm:pt modelId="{F57691A3-C518-496C-BE16-05C94933A956}" type="parTrans" cxnId="{F8B3760F-1515-4DF9-8A5D-8792B84A9B64}">
      <dgm:prSet/>
      <dgm:spPr/>
      <dgm:t>
        <a:bodyPr/>
        <a:lstStyle/>
        <a:p>
          <a:endParaRPr lang="en-US"/>
        </a:p>
      </dgm:t>
    </dgm:pt>
    <dgm:pt modelId="{BDFD98FE-E1C9-4DEA-9D52-A0DE43D4A276}" type="sibTrans" cxnId="{F8B3760F-1515-4DF9-8A5D-8792B84A9B64}">
      <dgm:prSet/>
      <dgm:spPr/>
      <dgm:t>
        <a:bodyPr/>
        <a:lstStyle/>
        <a:p>
          <a:endParaRPr lang="en-US"/>
        </a:p>
      </dgm:t>
    </dgm:pt>
    <dgm:pt modelId="{73268905-0CA4-4C63-8063-8737786008F3}">
      <dgm:prSet phldrT="[Texte]"/>
      <dgm:spPr/>
      <dgm:t>
        <a:bodyPr/>
        <a:lstStyle/>
        <a:p>
          <a:r>
            <a:rPr lang="en-US" dirty="0"/>
            <a:t>GUI</a:t>
          </a:r>
        </a:p>
      </dgm:t>
    </dgm:pt>
    <dgm:pt modelId="{9F851E46-2F95-4A9C-A2F3-A624D81C7A0E}" type="parTrans" cxnId="{B3046060-E135-482E-952B-CD05F97561E7}">
      <dgm:prSet/>
      <dgm:spPr/>
      <dgm:t>
        <a:bodyPr/>
        <a:lstStyle/>
        <a:p>
          <a:endParaRPr lang="en-US"/>
        </a:p>
      </dgm:t>
    </dgm:pt>
    <dgm:pt modelId="{CCC07903-87F0-4817-BF0A-6493F36839AA}" type="sibTrans" cxnId="{B3046060-E135-482E-952B-CD05F97561E7}">
      <dgm:prSet/>
      <dgm:spPr/>
      <dgm:t>
        <a:bodyPr/>
        <a:lstStyle/>
        <a:p>
          <a:endParaRPr lang="en-US"/>
        </a:p>
      </dgm:t>
    </dgm:pt>
    <dgm:pt modelId="{969F39BD-3104-4E46-B954-92E20D9F5EDB}">
      <dgm:prSet phldrT="[Texte]"/>
      <dgm:spPr/>
      <dgm:t>
        <a:bodyPr/>
        <a:lstStyle/>
        <a:p>
          <a:r>
            <a:rPr lang="en-US" dirty="0"/>
            <a:t>Specific Locations (Text, EMF, Ontology,…)</a:t>
          </a:r>
        </a:p>
      </dgm:t>
    </dgm:pt>
    <dgm:pt modelId="{E19FAEED-0DB4-4F88-9EF1-65793AA07FF3}" type="parTrans" cxnId="{B2BBD466-5F72-4F00-B188-BA335E902E0C}">
      <dgm:prSet/>
      <dgm:spPr/>
      <dgm:t>
        <a:bodyPr/>
        <a:lstStyle/>
        <a:p>
          <a:endParaRPr lang="en-US"/>
        </a:p>
      </dgm:t>
    </dgm:pt>
    <dgm:pt modelId="{A753339B-BD80-4E53-9BE3-BB7FF9D36DA2}" type="sibTrans" cxnId="{B2BBD466-5F72-4F00-B188-BA335E902E0C}">
      <dgm:prSet/>
      <dgm:spPr/>
      <dgm:t>
        <a:bodyPr/>
        <a:lstStyle/>
        <a:p>
          <a:endParaRPr lang="en-US"/>
        </a:p>
      </dgm:t>
    </dgm:pt>
    <dgm:pt modelId="{9E0F6A58-146B-4F6A-8BF2-AB07A2EEA32C}">
      <dgm:prSet phldrT="[Texte]"/>
      <dgm:spPr/>
      <dgm:t>
        <a:bodyPr/>
        <a:lstStyle/>
        <a:p>
          <a:r>
            <a:rPr lang="en-US" dirty="0"/>
            <a:t>Mapping API</a:t>
          </a:r>
        </a:p>
      </dgm:t>
    </dgm:pt>
    <dgm:pt modelId="{F9E0B7C7-9D94-4BE3-BF74-F82CFFF63F36}" type="parTrans" cxnId="{5BC0F622-BBAF-4C31-B869-9C036F172390}">
      <dgm:prSet/>
      <dgm:spPr/>
      <dgm:t>
        <a:bodyPr/>
        <a:lstStyle/>
        <a:p>
          <a:endParaRPr lang="en-US"/>
        </a:p>
      </dgm:t>
    </dgm:pt>
    <dgm:pt modelId="{3046238D-D5AD-416B-9DF6-ECB902919FFE}" type="sibTrans" cxnId="{5BC0F622-BBAF-4C31-B869-9C036F172390}">
      <dgm:prSet/>
      <dgm:spPr/>
      <dgm:t>
        <a:bodyPr/>
        <a:lstStyle/>
        <a:p>
          <a:endParaRPr lang="en-US"/>
        </a:p>
      </dgm:t>
    </dgm:pt>
    <dgm:pt modelId="{962433C3-6D00-4264-A24D-8C006D4B2657}">
      <dgm:prSet phldrT="[Texte]"/>
      <dgm:spPr/>
      <dgm:t>
        <a:bodyPr/>
        <a:lstStyle/>
        <a:p>
          <a:r>
            <a:rPr lang="en-US" dirty="0"/>
            <a:t>Storage (XMI)</a:t>
          </a:r>
        </a:p>
      </dgm:t>
    </dgm:pt>
    <dgm:pt modelId="{D3900D3C-6AB7-4E11-B7A0-124C1AE48B28}" type="parTrans" cxnId="{B4A76F1F-9DC8-46C0-952E-481A93168D50}">
      <dgm:prSet/>
      <dgm:spPr/>
      <dgm:t>
        <a:bodyPr/>
        <a:lstStyle/>
        <a:p>
          <a:endParaRPr lang="en-US"/>
        </a:p>
      </dgm:t>
    </dgm:pt>
    <dgm:pt modelId="{E9865FAC-51BB-4BB3-ADB1-617527D21A69}" type="sibTrans" cxnId="{B4A76F1F-9DC8-46C0-952E-481A93168D50}">
      <dgm:prSet/>
      <dgm:spPr/>
      <dgm:t>
        <a:bodyPr/>
        <a:lstStyle/>
        <a:p>
          <a:endParaRPr lang="en-US"/>
        </a:p>
      </dgm:t>
    </dgm:pt>
    <dgm:pt modelId="{A92D530B-3140-41AE-823A-7D389BB30E01}" type="pres">
      <dgm:prSet presAssocID="{6D37C322-AA52-45C4-B783-6D2FA61DD09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272200-8156-47D1-A7E6-FF1B47E50B40}" type="pres">
      <dgm:prSet presAssocID="{D8AD818E-7F47-4079-A65A-68C3AA0CAC8F}" presName="vertOne" presStyleCnt="0"/>
      <dgm:spPr/>
    </dgm:pt>
    <dgm:pt modelId="{5BF06FA2-05FD-46A8-8721-96E2C1880181}" type="pres">
      <dgm:prSet presAssocID="{D8AD818E-7F47-4079-A65A-68C3AA0CAC8F}" presName="txOne" presStyleLbl="node0" presStyleIdx="0" presStyleCnt="1">
        <dgm:presLayoutVars>
          <dgm:chPref val="3"/>
        </dgm:presLayoutVars>
      </dgm:prSet>
      <dgm:spPr/>
    </dgm:pt>
    <dgm:pt modelId="{637268F0-B264-47A4-98BA-F8090EA62E9F}" type="pres">
      <dgm:prSet presAssocID="{D8AD818E-7F47-4079-A65A-68C3AA0CAC8F}" presName="parTransOne" presStyleCnt="0"/>
      <dgm:spPr/>
    </dgm:pt>
    <dgm:pt modelId="{D5FFF9BB-C730-4782-9F0D-150FF3F8D5D9}" type="pres">
      <dgm:prSet presAssocID="{D8AD818E-7F47-4079-A65A-68C3AA0CAC8F}" presName="horzOne" presStyleCnt="0"/>
      <dgm:spPr/>
    </dgm:pt>
    <dgm:pt modelId="{548E6FF3-2604-47F3-A6DA-BC476CCA53F5}" type="pres">
      <dgm:prSet presAssocID="{73268905-0CA4-4C63-8063-8737786008F3}" presName="vertTwo" presStyleCnt="0"/>
      <dgm:spPr/>
    </dgm:pt>
    <dgm:pt modelId="{5FDD886F-476E-4AF6-9978-648F717CE532}" type="pres">
      <dgm:prSet presAssocID="{73268905-0CA4-4C63-8063-8737786008F3}" presName="txTwo" presStyleLbl="node2" presStyleIdx="0" presStyleCnt="2">
        <dgm:presLayoutVars>
          <dgm:chPref val="3"/>
        </dgm:presLayoutVars>
      </dgm:prSet>
      <dgm:spPr/>
    </dgm:pt>
    <dgm:pt modelId="{203C8FCE-192D-4E9B-B982-380864D52E94}" type="pres">
      <dgm:prSet presAssocID="{73268905-0CA4-4C63-8063-8737786008F3}" presName="parTransTwo" presStyleCnt="0"/>
      <dgm:spPr/>
    </dgm:pt>
    <dgm:pt modelId="{D1A037CB-A276-4C85-A524-E63CB4D436B5}" type="pres">
      <dgm:prSet presAssocID="{73268905-0CA4-4C63-8063-8737786008F3}" presName="horzTwo" presStyleCnt="0"/>
      <dgm:spPr/>
    </dgm:pt>
    <dgm:pt modelId="{1DA92A9E-CF84-412B-A6ED-69685C5970C7}" type="pres">
      <dgm:prSet presAssocID="{6A859BFC-A99B-4731-B348-F64E6329A9E9}" presName="vertThree" presStyleCnt="0"/>
      <dgm:spPr/>
    </dgm:pt>
    <dgm:pt modelId="{41DBDE5C-604D-4996-88E4-88F32A6AE082}" type="pres">
      <dgm:prSet presAssocID="{6A859BFC-A99B-4731-B348-F64E6329A9E9}" presName="txThree" presStyleLbl="node3" presStyleIdx="0" presStyleCnt="2">
        <dgm:presLayoutVars>
          <dgm:chPref val="3"/>
        </dgm:presLayoutVars>
      </dgm:prSet>
      <dgm:spPr/>
    </dgm:pt>
    <dgm:pt modelId="{76B4A451-8972-4B9B-867C-4099EF274DFF}" type="pres">
      <dgm:prSet presAssocID="{6A859BFC-A99B-4731-B348-F64E6329A9E9}" presName="parTransThree" presStyleCnt="0"/>
      <dgm:spPr/>
    </dgm:pt>
    <dgm:pt modelId="{C9B05EC5-D73A-46F2-85EA-8889CF0E63BB}" type="pres">
      <dgm:prSet presAssocID="{6A859BFC-A99B-4731-B348-F64E6329A9E9}" presName="horzThree" presStyleCnt="0"/>
      <dgm:spPr/>
    </dgm:pt>
    <dgm:pt modelId="{14417AF1-C24B-448D-B2F7-3C7705B4AC47}" type="pres">
      <dgm:prSet presAssocID="{2FA301DE-2DD1-4A03-A0F1-E8325B70EC60}" presName="vertFour" presStyleCnt="0">
        <dgm:presLayoutVars>
          <dgm:chPref val="3"/>
        </dgm:presLayoutVars>
      </dgm:prSet>
      <dgm:spPr/>
    </dgm:pt>
    <dgm:pt modelId="{C229E1ED-237F-4375-A8DF-0687EA766C9F}" type="pres">
      <dgm:prSet presAssocID="{2FA301DE-2DD1-4A03-A0F1-E8325B70EC60}" presName="txFour" presStyleLbl="node4" presStyleIdx="0" presStyleCnt="4">
        <dgm:presLayoutVars>
          <dgm:chPref val="3"/>
        </dgm:presLayoutVars>
      </dgm:prSet>
      <dgm:spPr/>
    </dgm:pt>
    <dgm:pt modelId="{BC61244E-C4DB-4481-B0F7-B5076BF81B1E}" type="pres">
      <dgm:prSet presAssocID="{2FA301DE-2DD1-4A03-A0F1-E8325B70EC60}" presName="horzFour" presStyleCnt="0"/>
      <dgm:spPr/>
    </dgm:pt>
    <dgm:pt modelId="{80C92A82-5A34-4215-9F5E-77C88AB48076}" type="pres">
      <dgm:prSet presAssocID="{CCC07903-87F0-4817-BF0A-6493F36839AA}" presName="sibSpaceTwo" presStyleCnt="0"/>
      <dgm:spPr/>
    </dgm:pt>
    <dgm:pt modelId="{2B39F858-335B-4E86-BD95-26390F84DA84}" type="pres">
      <dgm:prSet presAssocID="{E0D1CAC2-368F-43AB-9E29-ECBDDBB453EC}" presName="vertTwo" presStyleCnt="0"/>
      <dgm:spPr/>
    </dgm:pt>
    <dgm:pt modelId="{C019AAC2-B2AE-448A-AD0B-F0C6D71294F0}" type="pres">
      <dgm:prSet presAssocID="{E0D1CAC2-368F-43AB-9E29-ECBDDBB453EC}" presName="txTwo" presStyleLbl="node2" presStyleIdx="1" presStyleCnt="2">
        <dgm:presLayoutVars>
          <dgm:chPref val="3"/>
        </dgm:presLayoutVars>
      </dgm:prSet>
      <dgm:spPr/>
    </dgm:pt>
    <dgm:pt modelId="{F03A702B-3943-4D78-BD50-441B979426AE}" type="pres">
      <dgm:prSet presAssocID="{E0D1CAC2-368F-43AB-9E29-ECBDDBB453EC}" presName="parTransTwo" presStyleCnt="0"/>
      <dgm:spPr/>
    </dgm:pt>
    <dgm:pt modelId="{8244AEEE-2EE1-4851-841E-554010ED8127}" type="pres">
      <dgm:prSet presAssocID="{E0D1CAC2-368F-43AB-9E29-ECBDDBB453EC}" presName="horzTwo" presStyleCnt="0"/>
      <dgm:spPr/>
    </dgm:pt>
    <dgm:pt modelId="{0CD165CC-999F-4558-A91F-46E1ECDC90C8}" type="pres">
      <dgm:prSet presAssocID="{ACA705B2-79AD-4EF4-ABAB-9C6CFFC7DED6}" presName="vertThree" presStyleCnt="0"/>
      <dgm:spPr/>
    </dgm:pt>
    <dgm:pt modelId="{3D5FF485-AA56-4267-B685-E6A4C521B0CF}" type="pres">
      <dgm:prSet presAssocID="{ACA705B2-79AD-4EF4-ABAB-9C6CFFC7DED6}" presName="txThree" presStyleLbl="node3" presStyleIdx="1" presStyleCnt="2">
        <dgm:presLayoutVars>
          <dgm:chPref val="3"/>
        </dgm:presLayoutVars>
      </dgm:prSet>
      <dgm:spPr/>
    </dgm:pt>
    <dgm:pt modelId="{0377627B-4023-40A4-BE59-8B68057154B1}" type="pres">
      <dgm:prSet presAssocID="{ACA705B2-79AD-4EF4-ABAB-9C6CFFC7DED6}" presName="parTransThree" presStyleCnt="0"/>
      <dgm:spPr/>
    </dgm:pt>
    <dgm:pt modelId="{CE2498B1-CFFB-4A08-8354-1FEC0BFA29F2}" type="pres">
      <dgm:prSet presAssocID="{ACA705B2-79AD-4EF4-ABAB-9C6CFFC7DED6}" presName="horzThree" presStyleCnt="0"/>
      <dgm:spPr/>
    </dgm:pt>
    <dgm:pt modelId="{3B262598-2819-4764-83AD-8826808C26AA}" type="pres">
      <dgm:prSet presAssocID="{969F39BD-3104-4E46-B954-92E20D9F5EDB}" presName="vertFour" presStyleCnt="0">
        <dgm:presLayoutVars>
          <dgm:chPref val="3"/>
        </dgm:presLayoutVars>
      </dgm:prSet>
      <dgm:spPr/>
    </dgm:pt>
    <dgm:pt modelId="{1685050F-A501-4E9F-805E-E1C2AEBC6052}" type="pres">
      <dgm:prSet presAssocID="{969F39BD-3104-4E46-B954-92E20D9F5EDB}" presName="txFour" presStyleLbl="node4" presStyleIdx="1" presStyleCnt="4">
        <dgm:presLayoutVars>
          <dgm:chPref val="3"/>
        </dgm:presLayoutVars>
      </dgm:prSet>
      <dgm:spPr/>
    </dgm:pt>
    <dgm:pt modelId="{5D38E5B1-C212-45A3-BFDB-A26B0959E40F}" type="pres">
      <dgm:prSet presAssocID="{969F39BD-3104-4E46-B954-92E20D9F5EDB}" presName="parTransFour" presStyleCnt="0"/>
      <dgm:spPr/>
    </dgm:pt>
    <dgm:pt modelId="{E7DF021F-2EEF-4396-A60E-144B417E52C7}" type="pres">
      <dgm:prSet presAssocID="{969F39BD-3104-4E46-B954-92E20D9F5EDB}" presName="horzFour" presStyleCnt="0"/>
      <dgm:spPr/>
    </dgm:pt>
    <dgm:pt modelId="{34582991-316E-40FB-B6A8-24E19D0D3F9C}" type="pres">
      <dgm:prSet presAssocID="{9E0F6A58-146B-4F6A-8BF2-AB07A2EEA32C}" presName="vertFour" presStyleCnt="0">
        <dgm:presLayoutVars>
          <dgm:chPref val="3"/>
        </dgm:presLayoutVars>
      </dgm:prSet>
      <dgm:spPr/>
    </dgm:pt>
    <dgm:pt modelId="{DAD70C9D-237B-4EAD-884D-DBDB10CB5ABF}" type="pres">
      <dgm:prSet presAssocID="{9E0F6A58-146B-4F6A-8BF2-AB07A2EEA32C}" presName="txFour" presStyleLbl="node4" presStyleIdx="2" presStyleCnt="4">
        <dgm:presLayoutVars>
          <dgm:chPref val="3"/>
        </dgm:presLayoutVars>
      </dgm:prSet>
      <dgm:spPr/>
    </dgm:pt>
    <dgm:pt modelId="{54751E1E-F526-4B18-9E3F-B851E95D0C72}" type="pres">
      <dgm:prSet presAssocID="{9E0F6A58-146B-4F6A-8BF2-AB07A2EEA32C}" presName="parTransFour" presStyleCnt="0"/>
      <dgm:spPr/>
    </dgm:pt>
    <dgm:pt modelId="{808D9634-C037-4924-AADC-D19077EED3CE}" type="pres">
      <dgm:prSet presAssocID="{9E0F6A58-146B-4F6A-8BF2-AB07A2EEA32C}" presName="horzFour" presStyleCnt="0"/>
      <dgm:spPr/>
    </dgm:pt>
    <dgm:pt modelId="{98F96963-EDE9-4C55-A583-79CD986237D2}" type="pres">
      <dgm:prSet presAssocID="{962433C3-6D00-4264-A24D-8C006D4B2657}" presName="vertFour" presStyleCnt="0">
        <dgm:presLayoutVars>
          <dgm:chPref val="3"/>
        </dgm:presLayoutVars>
      </dgm:prSet>
      <dgm:spPr/>
    </dgm:pt>
    <dgm:pt modelId="{32C9B098-4C7C-4A1D-8CA1-AFCBA9361A93}" type="pres">
      <dgm:prSet presAssocID="{962433C3-6D00-4264-A24D-8C006D4B2657}" presName="txFour" presStyleLbl="node4" presStyleIdx="3" presStyleCnt="4">
        <dgm:presLayoutVars>
          <dgm:chPref val="3"/>
        </dgm:presLayoutVars>
      </dgm:prSet>
      <dgm:spPr/>
    </dgm:pt>
    <dgm:pt modelId="{34E52491-8F3C-44E4-93D1-8CA4F285ED0C}" type="pres">
      <dgm:prSet presAssocID="{962433C3-6D00-4264-A24D-8C006D4B2657}" presName="horzFour" presStyleCnt="0"/>
      <dgm:spPr/>
    </dgm:pt>
  </dgm:ptLst>
  <dgm:cxnLst>
    <dgm:cxn modelId="{AAD1E8C8-4097-4470-B5FE-5B030CEDBDB7}" type="presOf" srcId="{962433C3-6D00-4264-A24D-8C006D4B2657}" destId="{32C9B098-4C7C-4A1D-8CA1-AFCBA9361A93}" srcOrd="0" destOrd="0" presId="urn:microsoft.com/office/officeart/2005/8/layout/hierarchy4"/>
    <dgm:cxn modelId="{0F2DE24D-85AA-4DDB-B23C-CDA051CA795E}" type="presOf" srcId="{E0D1CAC2-368F-43AB-9E29-ECBDDBB453EC}" destId="{C019AAC2-B2AE-448A-AD0B-F0C6D71294F0}" srcOrd="0" destOrd="0" presId="urn:microsoft.com/office/officeart/2005/8/layout/hierarchy4"/>
    <dgm:cxn modelId="{B2BBD466-5F72-4F00-B188-BA335E902E0C}" srcId="{ACA705B2-79AD-4EF4-ABAB-9C6CFFC7DED6}" destId="{969F39BD-3104-4E46-B954-92E20D9F5EDB}" srcOrd="0" destOrd="0" parTransId="{E19FAEED-0DB4-4F88-9EF1-65793AA07FF3}" sibTransId="{A753339B-BD80-4E53-9BE3-BB7FF9D36DA2}"/>
    <dgm:cxn modelId="{6E82069B-B97D-4142-8078-3B7B77DD39FA}" type="presOf" srcId="{6D37C322-AA52-45C4-B783-6D2FA61DD095}" destId="{A92D530B-3140-41AE-823A-7D389BB30E01}" srcOrd="0" destOrd="0" presId="urn:microsoft.com/office/officeart/2005/8/layout/hierarchy4"/>
    <dgm:cxn modelId="{DEB87676-AE1F-4E35-8E6E-DF15964A0087}" type="presOf" srcId="{73268905-0CA4-4C63-8063-8737786008F3}" destId="{5FDD886F-476E-4AF6-9978-648F717CE532}" srcOrd="0" destOrd="0" presId="urn:microsoft.com/office/officeart/2005/8/layout/hierarchy4"/>
    <dgm:cxn modelId="{61974F49-E492-4BA2-B79E-B265FBFE64B8}" type="presOf" srcId="{9E0F6A58-146B-4F6A-8BF2-AB07A2EEA32C}" destId="{DAD70C9D-237B-4EAD-884D-DBDB10CB5ABF}" srcOrd="0" destOrd="0" presId="urn:microsoft.com/office/officeart/2005/8/layout/hierarchy4"/>
    <dgm:cxn modelId="{08B45B5F-EE74-4BB6-9435-996C0003EB27}" srcId="{6A859BFC-A99B-4731-B348-F64E6329A9E9}" destId="{2FA301DE-2DD1-4A03-A0F1-E8325B70EC60}" srcOrd="0" destOrd="0" parTransId="{B9485544-D769-409A-A0B6-96573E144E6A}" sibTransId="{F15DA2A9-87CD-4E85-84EA-DDA9981CA126}"/>
    <dgm:cxn modelId="{72A5F8EC-454B-41ED-80BE-20C1354D627E}" type="presOf" srcId="{6A859BFC-A99B-4731-B348-F64E6329A9E9}" destId="{41DBDE5C-604D-4996-88E4-88F32A6AE082}" srcOrd="0" destOrd="0" presId="urn:microsoft.com/office/officeart/2005/8/layout/hierarchy4"/>
    <dgm:cxn modelId="{ABC1CFAB-729B-404E-B4FC-A443C908C4B8}" srcId="{6D37C322-AA52-45C4-B783-6D2FA61DD095}" destId="{D8AD818E-7F47-4079-A65A-68C3AA0CAC8F}" srcOrd="0" destOrd="0" parTransId="{18464B77-4698-40CA-99C2-E7DFD55BE438}" sibTransId="{B06869FF-E4AD-4F4E-8258-5D83C68DAD32}"/>
    <dgm:cxn modelId="{E91CBED7-E05A-4BF2-8464-75B01E5F5994}" type="presOf" srcId="{969F39BD-3104-4E46-B954-92E20D9F5EDB}" destId="{1685050F-A501-4E9F-805E-E1C2AEBC6052}" srcOrd="0" destOrd="0" presId="urn:microsoft.com/office/officeart/2005/8/layout/hierarchy4"/>
    <dgm:cxn modelId="{46A13A27-1C80-4178-AF9F-DDD938ED257D}" srcId="{D8AD818E-7F47-4079-A65A-68C3AA0CAC8F}" destId="{E0D1CAC2-368F-43AB-9E29-ECBDDBB453EC}" srcOrd="1" destOrd="0" parTransId="{997DF0AB-BF6D-4DC8-9C4C-D1C319948683}" sibTransId="{0F6602ED-526E-4524-8E43-D32A81878A7B}"/>
    <dgm:cxn modelId="{B4A76F1F-9DC8-46C0-952E-481A93168D50}" srcId="{9E0F6A58-146B-4F6A-8BF2-AB07A2EEA32C}" destId="{962433C3-6D00-4264-A24D-8C006D4B2657}" srcOrd="0" destOrd="0" parTransId="{D3900D3C-6AB7-4E11-B7A0-124C1AE48B28}" sibTransId="{E9865FAC-51BB-4BB3-ADB1-617527D21A69}"/>
    <dgm:cxn modelId="{E24FB938-50C2-437F-BF45-67189CBDE45A}" type="presOf" srcId="{2FA301DE-2DD1-4A03-A0F1-E8325B70EC60}" destId="{C229E1ED-237F-4375-A8DF-0687EA766C9F}" srcOrd="0" destOrd="0" presId="urn:microsoft.com/office/officeart/2005/8/layout/hierarchy4"/>
    <dgm:cxn modelId="{DA3BC806-1A1A-4AE5-BB8B-5AD879306735}" type="presOf" srcId="{D8AD818E-7F47-4079-A65A-68C3AA0CAC8F}" destId="{5BF06FA2-05FD-46A8-8721-96E2C1880181}" srcOrd="0" destOrd="0" presId="urn:microsoft.com/office/officeart/2005/8/layout/hierarchy4"/>
    <dgm:cxn modelId="{07CD1225-2F89-47A5-A355-F708EFE6BF71}" srcId="{73268905-0CA4-4C63-8063-8737786008F3}" destId="{6A859BFC-A99B-4731-B348-F64E6329A9E9}" srcOrd="0" destOrd="0" parTransId="{4F50A7B1-3C15-4BE9-B452-C2076B51CBC0}" sibTransId="{7429F576-813E-4AE6-A934-AB2C44BDF0A0}"/>
    <dgm:cxn modelId="{F8B3760F-1515-4DF9-8A5D-8792B84A9B64}" srcId="{E0D1CAC2-368F-43AB-9E29-ECBDDBB453EC}" destId="{ACA705B2-79AD-4EF4-ABAB-9C6CFFC7DED6}" srcOrd="0" destOrd="0" parTransId="{F57691A3-C518-496C-BE16-05C94933A956}" sibTransId="{BDFD98FE-E1C9-4DEA-9D52-A0DE43D4A276}"/>
    <dgm:cxn modelId="{B3046060-E135-482E-952B-CD05F97561E7}" srcId="{D8AD818E-7F47-4079-A65A-68C3AA0CAC8F}" destId="{73268905-0CA4-4C63-8063-8737786008F3}" srcOrd="0" destOrd="0" parTransId="{9F851E46-2F95-4A9C-A2F3-A624D81C7A0E}" sibTransId="{CCC07903-87F0-4817-BF0A-6493F36839AA}"/>
    <dgm:cxn modelId="{B189A0BA-59CC-4807-8F89-12244D0147A2}" type="presOf" srcId="{ACA705B2-79AD-4EF4-ABAB-9C6CFFC7DED6}" destId="{3D5FF485-AA56-4267-B685-E6A4C521B0CF}" srcOrd="0" destOrd="0" presId="urn:microsoft.com/office/officeart/2005/8/layout/hierarchy4"/>
    <dgm:cxn modelId="{5BC0F622-BBAF-4C31-B869-9C036F172390}" srcId="{969F39BD-3104-4E46-B954-92E20D9F5EDB}" destId="{9E0F6A58-146B-4F6A-8BF2-AB07A2EEA32C}" srcOrd="0" destOrd="0" parTransId="{F9E0B7C7-9D94-4BE3-BF74-F82CFFF63F36}" sibTransId="{3046238D-D5AD-416B-9DF6-ECB902919FFE}"/>
    <dgm:cxn modelId="{C1CB28BC-CC4E-428D-90C8-D8428AF354F3}" type="presParOf" srcId="{A92D530B-3140-41AE-823A-7D389BB30E01}" destId="{64272200-8156-47D1-A7E6-FF1B47E50B40}" srcOrd="0" destOrd="0" presId="urn:microsoft.com/office/officeart/2005/8/layout/hierarchy4"/>
    <dgm:cxn modelId="{B2DB7E8C-B5C9-49DB-95EF-6903F72AE8E5}" type="presParOf" srcId="{64272200-8156-47D1-A7E6-FF1B47E50B40}" destId="{5BF06FA2-05FD-46A8-8721-96E2C1880181}" srcOrd="0" destOrd="0" presId="urn:microsoft.com/office/officeart/2005/8/layout/hierarchy4"/>
    <dgm:cxn modelId="{112D0003-D03C-41AB-8C19-44EB9D16B264}" type="presParOf" srcId="{64272200-8156-47D1-A7E6-FF1B47E50B40}" destId="{637268F0-B264-47A4-98BA-F8090EA62E9F}" srcOrd="1" destOrd="0" presId="urn:microsoft.com/office/officeart/2005/8/layout/hierarchy4"/>
    <dgm:cxn modelId="{830A8D08-3008-41B7-8D1B-45E5D969A4A0}" type="presParOf" srcId="{64272200-8156-47D1-A7E6-FF1B47E50B40}" destId="{D5FFF9BB-C730-4782-9F0D-150FF3F8D5D9}" srcOrd="2" destOrd="0" presId="urn:microsoft.com/office/officeart/2005/8/layout/hierarchy4"/>
    <dgm:cxn modelId="{BBC4F99E-91C4-4FB3-BBFB-254407FBD89E}" type="presParOf" srcId="{D5FFF9BB-C730-4782-9F0D-150FF3F8D5D9}" destId="{548E6FF3-2604-47F3-A6DA-BC476CCA53F5}" srcOrd="0" destOrd="0" presId="urn:microsoft.com/office/officeart/2005/8/layout/hierarchy4"/>
    <dgm:cxn modelId="{D4D4EE83-A319-4944-AEB5-57640E6C3535}" type="presParOf" srcId="{548E6FF3-2604-47F3-A6DA-BC476CCA53F5}" destId="{5FDD886F-476E-4AF6-9978-648F717CE532}" srcOrd="0" destOrd="0" presId="urn:microsoft.com/office/officeart/2005/8/layout/hierarchy4"/>
    <dgm:cxn modelId="{546ED08E-8B31-4F77-BE5C-8917F50661BE}" type="presParOf" srcId="{548E6FF3-2604-47F3-A6DA-BC476CCA53F5}" destId="{203C8FCE-192D-4E9B-B982-380864D52E94}" srcOrd="1" destOrd="0" presId="urn:microsoft.com/office/officeart/2005/8/layout/hierarchy4"/>
    <dgm:cxn modelId="{31833471-C2D9-4B16-A6CC-C6D11CF0666F}" type="presParOf" srcId="{548E6FF3-2604-47F3-A6DA-BC476CCA53F5}" destId="{D1A037CB-A276-4C85-A524-E63CB4D436B5}" srcOrd="2" destOrd="0" presId="urn:microsoft.com/office/officeart/2005/8/layout/hierarchy4"/>
    <dgm:cxn modelId="{773A8D51-F93D-4D21-90E0-52F0F990AEBD}" type="presParOf" srcId="{D1A037CB-A276-4C85-A524-E63CB4D436B5}" destId="{1DA92A9E-CF84-412B-A6ED-69685C5970C7}" srcOrd="0" destOrd="0" presId="urn:microsoft.com/office/officeart/2005/8/layout/hierarchy4"/>
    <dgm:cxn modelId="{177CB2B1-0906-4088-999E-323741DE4853}" type="presParOf" srcId="{1DA92A9E-CF84-412B-A6ED-69685C5970C7}" destId="{41DBDE5C-604D-4996-88E4-88F32A6AE082}" srcOrd="0" destOrd="0" presId="urn:microsoft.com/office/officeart/2005/8/layout/hierarchy4"/>
    <dgm:cxn modelId="{FF826CA0-FB7D-4554-A0D8-7BCFB46D7840}" type="presParOf" srcId="{1DA92A9E-CF84-412B-A6ED-69685C5970C7}" destId="{76B4A451-8972-4B9B-867C-4099EF274DFF}" srcOrd="1" destOrd="0" presId="urn:microsoft.com/office/officeart/2005/8/layout/hierarchy4"/>
    <dgm:cxn modelId="{20D4A706-3149-46AC-B177-C8833677064D}" type="presParOf" srcId="{1DA92A9E-CF84-412B-A6ED-69685C5970C7}" destId="{C9B05EC5-D73A-46F2-85EA-8889CF0E63BB}" srcOrd="2" destOrd="0" presId="urn:microsoft.com/office/officeart/2005/8/layout/hierarchy4"/>
    <dgm:cxn modelId="{05FAE0A2-E465-4FA2-8020-1342A3B88086}" type="presParOf" srcId="{C9B05EC5-D73A-46F2-85EA-8889CF0E63BB}" destId="{14417AF1-C24B-448D-B2F7-3C7705B4AC47}" srcOrd="0" destOrd="0" presId="urn:microsoft.com/office/officeart/2005/8/layout/hierarchy4"/>
    <dgm:cxn modelId="{5816FC8E-5D75-4597-8EF9-EA96545A4E96}" type="presParOf" srcId="{14417AF1-C24B-448D-B2F7-3C7705B4AC47}" destId="{C229E1ED-237F-4375-A8DF-0687EA766C9F}" srcOrd="0" destOrd="0" presId="urn:microsoft.com/office/officeart/2005/8/layout/hierarchy4"/>
    <dgm:cxn modelId="{04FAB6D7-ACB2-4CF8-B189-5AC06253E014}" type="presParOf" srcId="{14417AF1-C24B-448D-B2F7-3C7705B4AC47}" destId="{BC61244E-C4DB-4481-B0F7-B5076BF81B1E}" srcOrd="1" destOrd="0" presId="urn:microsoft.com/office/officeart/2005/8/layout/hierarchy4"/>
    <dgm:cxn modelId="{105D7A44-4FF7-4A2B-8E80-75100DEE3512}" type="presParOf" srcId="{D5FFF9BB-C730-4782-9F0D-150FF3F8D5D9}" destId="{80C92A82-5A34-4215-9F5E-77C88AB48076}" srcOrd="1" destOrd="0" presId="urn:microsoft.com/office/officeart/2005/8/layout/hierarchy4"/>
    <dgm:cxn modelId="{BD44DC74-2981-491C-BA6B-AF9F88C989DC}" type="presParOf" srcId="{D5FFF9BB-C730-4782-9F0D-150FF3F8D5D9}" destId="{2B39F858-335B-4E86-BD95-26390F84DA84}" srcOrd="2" destOrd="0" presId="urn:microsoft.com/office/officeart/2005/8/layout/hierarchy4"/>
    <dgm:cxn modelId="{20544193-08AD-4B5A-8EC2-5AD14648E2D2}" type="presParOf" srcId="{2B39F858-335B-4E86-BD95-26390F84DA84}" destId="{C019AAC2-B2AE-448A-AD0B-F0C6D71294F0}" srcOrd="0" destOrd="0" presId="urn:microsoft.com/office/officeart/2005/8/layout/hierarchy4"/>
    <dgm:cxn modelId="{D1B90334-DBAB-4444-A1F1-AEC7551A02F0}" type="presParOf" srcId="{2B39F858-335B-4E86-BD95-26390F84DA84}" destId="{F03A702B-3943-4D78-BD50-441B979426AE}" srcOrd="1" destOrd="0" presId="urn:microsoft.com/office/officeart/2005/8/layout/hierarchy4"/>
    <dgm:cxn modelId="{054E99EB-218F-4543-BC09-05E357A98F82}" type="presParOf" srcId="{2B39F858-335B-4E86-BD95-26390F84DA84}" destId="{8244AEEE-2EE1-4851-841E-554010ED8127}" srcOrd="2" destOrd="0" presId="urn:microsoft.com/office/officeart/2005/8/layout/hierarchy4"/>
    <dgm:cxn modelId="{E6487836-5004-48B4-911B-B1B5EC4AAE18}" type="presParOf" srcId="{8244AEEE-2EE1-4851-841E-554010ED8127}" destId="{0CD165CC-999F-4558-A91F-46E1ECDC90C8}" srcOrd="0" destOrd="0" presId="urn:microsoft.com/office/officeart/2005/8/layout/hierarchy4"/>
    <dgm:cxn modelId="{12C74617-B1B9-435C-9B93-E0A5E259F226}" type="presParOf" srcId="{0CD165CC-999F-4558-A91F-46E1ECDC90C8}" destId="{3D5FF485-AA56-4267-B685-E6A4C521B0CF}" srcOrd="0" destOrd="0" presId="urn:microsoft.com/office/officeart/2005/8/layout/hierarchy4"/>
    <dgm:cxn modelId="{D65DE791-237B-46A8-9250-CE7AB095A1AD}" type="presParOf" srcId="{0CD165CC-999F-4558-A91F-46E1ECDC90C8}" destId="{0377627B-4023-40A4-BE59-8B68057154B1}" srcOrd="1" destOrd="0" presId="urn:microsoft.com/office/officeart/2005/8/layout/hierarchy4"/>
    <dgm:cxn modelId="{39804D1C-3FE1-482C-B8EF-390D70126FFC}" type="presParOf" srcId="{0CD165CC-999F-4558-A91F-46E1ECDC90C8}" destId="{CE2498B1-CFFB-4A08-8354-1FEC0BFA29F2}" srcOrd="2" destOrd="0" presId="urn:microsoft.com/office/officeart/2005/8/layout/hierarchy4"/>
    <dgm:cxn modelId="{3D5D86D3-3FDE-4466-B9F3-14CEE8E68248}" type="presParOf" srcId="{CE2498B1-CFFB-4A08-8354-1FEC0BFA29F2}" destId="{3B262598-2819-4764-83AD-8826808C26AA}" srcOrd="0" destOrd="0" presId="urn:microsoft.com/office/officeart/2005/8/layout/hierarchy4"/>
    <dgm:cxn modelId="{6B311A52-6EB6-4587-9CF0-51FAF403383D}" type="presParOf" srcId="{3B262598-2819-4764-83AD-8826808C26AA}" destId="{1685050F-A501-4E9F-805E-E1C2AEBC6052}" srcOrd="0" destOrd="0" presId="urn:microsoft.com/office/officeart/2005/8/layout/hierarchy4"/>
    <dgm:cxn modelId="{391F6C02-AE04-407C-95EA-FF8AD291FFF4}" type="presParOf" srcId="{3B262598-2819-4764-83AD-8826808C26AA}" destId="{5D38E5B1-C212-45A3-BFDB-A26B0959E40F}" srcOrd="1" destOrd="0" presId="urn:microsoft.com/office/officeart/2005/8/layout/hierarchy4"/>
    <dgm:cxn modelId="{BD2084ED-64D8-4979-8861-C92E930B0358}" type="presParOf" srcId="{3B262598-2819-4764-83AD-8826808C26AA}" destId="{E7DF021F-2EEF-4396-A60E-144B417E52C7}" srcOrd="2" destOrd="0" presId="urn:microsoft.com/office/officeart/2005/8/layout/hierarchy4"/>
    <dgm:cxn modelId="{C649388E-8653-4B3C-ADC9-8849962AE8F4}" type="presParOf" srcId="{E7DF021F-2EEF-4396-A60E-144B417E52C7}" destId="{34582991-316E-40FB-B6A8-24E19D0D3F9C}" srcOrd="0" destOrd="0" presId="urn:microsoft.com/office/officeart/2005/8/layout/hierarchy4"/>
    <dgm:cxn modelId="{CC965588-F0E8-4F8D-A318-B8C6673E86E7}" type="presParOf" srcId="{34582991-316E-40FB-B6A8-24E19D0D3F9C}" destId="{DAD70C9D-237B-4EAD-884D-DBDB10CB5ABF}" srcOrd="0" destOrd="0" presId="urn:microsoft.com/office/officeart/2005/8/layout/hierarchy4"/>
    <dgm:cxn modelId="{0D8F7397-75F6-4F81-B253-D734D0F9FD53}" type="presParOf" srcId="{34582991-316E-40FB-B6A8-24E19D0D3F9C}" destId="{54751E1E-F526-4B18-9E3F-B851E95D0C72}" srcOrd="1" destOrd="0" presId="urn:microsoft.com/office/officeart/2005/8/layout/hierarchy4"/>
    <dgm:cxn modelId="{DCB845BB-019F-4187-9050-9286FFC1B281}" type="presParOf" srcId="{34582991-316E-40FB-B6A8-24E19D0D3F9C}" destId="{808D9634-C037-4924-AADC-D19077EED3CE}" srcOrd="2" destOrd="0" presId="urn:microsoft.com/office/officeart/2005/8/layout/hierarchy4"/>
    <dgm:cxn modelId="{61AE11FE-9217-448F-B761-F8F331F9040C}" type="presParOf" srcId="{808D9634-C037-4924-AADC-D19077EED3CE}" destId="{98F96963-EDE9-4C55-A583-79CD986237D2}" srcOrd="0" destOrd="0" presId="urn:microsoft.com/office/officeart/2005/8/layout/hierarchy4"/>
    <dgm:cxn modelId="{9141687F-211A-4F51-A130-9ACA85676823}" type="presParOf" srcId="{98F96963-EDE9-4C55-A583-79CD986237D2}" destId="{32C9B098-4C7C-4A1D-8CA1-AFCBA9361A93}" srcOrd="0" destOrd="0" presId="urn:microsoft.com/office/officeart/2005/8/layout/hierarchy4"/>
    <dgm:cxn modelId="{0B0A7A05-F69A-4A21-A1F7-20D8B3EFF70C}" type="presParOf" srcId="{98F96963-EDE9-4C55-A583-79CD986237D2}" destId="{34E52491-8F3C-44E4-93D1-8CA4F285ED0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0529C2-690B-48AE-92C5-94CA0332699F}">
      <dgm:prSet/>
      <dgm:spPr/>
      <dgm:t>
        <a:bodyPr/>
        <a:lstStyle/>
        <a:p>
          <a:r>
            <a:rPr lang="en-US" dirty="0"/>
            <a:t>Components</a:t>
          </a:r>
        </a:p>
      </dgm:t>
    </dgm:pt>
    <dgm:pt modelId="{99530AB4-6BE0-4C42-9114-11631B69F01B}" type="parTrans" cxnId="{84667A8A-67DC-4DA8-BA44-343D0BD24867}">
      <dgm:prSet/>
      <dgm:spPr/>
      <dgm:t>
        <a:bodyPr/>
        <a:lstStyle/>
        <a:p>
          <a:endParaRPr lang="en-US"/>
        </a:p>
      </dgm:t>
    </dgm:pt>
    <dgm:pt modelId="{DB531F80-E0B2-428D-866E-0B54242930D6}" type="sibTrans" cxnId="{84667A8A-67DC-4DA8-BA44-343D0BD24867}">
      <dgm:prSet/>
      <dgm:spPr/>
      <dgm:t>
        <a:bodyPr/>
        <a:lstStyle/>
        <a:p>
          <a:endParaRPr lang="en-US"/>
        </a:p>
      </dgm:t>
    </dgm:pt>
    <dgm:pt modelId="{E9339514-FFAA-40AE-A820-BC3B0AB8EC3A}">
      <dgm:prSet/>
      <dgm:spPr/>
      <dgm:t>
        <a:bodyPr/>
        <a:lstStyle/>
        <a:p>
          <a:r>
            <a:rPr lang="en-US" dirty="0"/>
            <a:t>Mapping API and implementation (EMF/XMI)</a:t>
          </a:r>
        </a:p>
      </dgm:t>
    </dgm:pt>
    <dgm:pt modelId="{D1FC4152-FD7A-4928-AF9F-4C6A1E3FB86E}" type="parTrans" cxnId="{FFC4EE9E-A6F0-496A-9FA9-55F7D85B9044}">
      <dgm:prSet/>
      <dgm:spPr/>
      <dgm:t>
        <a:bodyPr/>
        <a:lstStyle/>
        <a:p>
          <a:endParaRPr lang="en-US"/>
        </a:p>
      </dgm:t>
    </dgm:pt>
    <dgm:pt modelId="{5B48559F-2173-499D-B092-B206189DCD79}" type="sibTrans" cxnId="{FFC4EE9E-A6F0-496A-9FA9-55F7D85B9044}">
      <dgm:prSet/>
      <dgm:spPr/>
      <dgm:t>
        <a:bodyPr/>
        <a:lstStyle/>
        <a:p>
          <a:endParaRPr lang="en-US"/>
        </a:p>
      </dgm:t>
    </dgm:pt>
    <dgm:pt modelId="{DF8F3210-0B5D-4E49-87E8-C58583F9B51A}">
      <dgm:prSet/>
      <dgm:spPr/>
      <dgm:t>
        <a:bodyPr/>
        <a:lstStyle/>
        <a:p>
          <a:r>
            <a:rPr lang="en-US" dirty="0"/>
            <a:t>Text and model (EMF and ontology) connectors</a:t>
          </a:r>
        </a:p>
      </dgm:t>
    </dgm:pt>
    <dgm:pt modelId="{A7CB4978-0116-4369-8B02-DEAF66CC4368}" type="parTrans" cxnId="{BB767D81-48EA-4C25-BA1F-EE96E21506C7}">
      <dgm:prSet/>
      <dgm:spPr/>
      <dgm:t>
        <a:bodyPr/>
        <a:lstStyle/>
        <a:p>
          <a:endParaRPr lang="en-US"/>
        </a:p>
      </dgm:t>
    </dgm:pt>
    <dgm:pt modelId="{C2519F22-5FA5-41C7-8F3D-C8E3F68013F5}" type="sibTrans" cxnId="{BB767D81-48EA-4C25-BA1F-EE96E21506C7}">
      <dgm:prSet/>
      <dgm:spPr/>
      <dgm:t>
        <a:bodyPr/>
        <a:lstStyle/>
        <a:p>
          <a:endParaRPr lang="en-US"/>
        </a:p>
      </dgm:t>
    </dgm:pt>
    <dgm:pt modelId="{413A0AAA-CEDA-45AC-A630-156E19F561D7}">
      <dgm:prSet/>
      <dgm:spPr/>
      <dgm:t>
        <a:bodyPr/>
        <a:lstStyle/>
        <a:p>
          <a:r>
            <a:rPr lang="en-US" dirty="0"/>
            <a:t>Semantic annotation</a:t>
          </a:r>
        </a:p>
      </dgm:t>
    </dgm:pt>
    <dgm:pt modelId="{B990DFD8-9A09-4616-B417-9FEACC9FD95B}" type="parTrans" cxnId="{D074689B-FF6C-4799-90F8-3F84825E4639}">
      <dgm:prSet/>
      <dgm:spPr/>
      <dgm:t>
        <a:bodyPr/>
        <a:lstStyle/>
        <a:p>
          <a:endParaRPr lang="en-US"/>
        </a:p>
      </dgm:t>
    </dgm:pt>
    <dgm:pt modelId="{CC23974A-DDE4-4D46-8939-CD6CA926C740}" type="sibTrans" cxnId="{D074689B-FF6C-4799-90F8-3F84825E4639}">
      <dgm:prSet/>
      <dgm:spPr/>
      <dgm:t>
        <a:bodyPr/>
        <a:lstStyle/>
        <a:p>
          <a:endParaRPr lang="en-US"/>
        </a:p>
      </dgm:t>
    </dgm:pt>
    <dgm:pt modelId="{A5DFDE49-6B5B-4DEF-9FFB-72E8D34A0309}">
      <dgm:prSet/>
      <dgm:spPr/>
      <dgm:t>
        <a:bodyPr/>
        <a:lstStyle/>
        <a:p>
          <a:r>
            <a:rPr lang="en-US" dirty="0"/>
            <a:t>Continuous integration</a:t>
          </a:r>
        </a:p>
      </dgm:t>
    </dgm:pt>
    <dgm:pt modelId="{0ACDF335-5578-4232-93DD-9084784B0070}" type="parTrans" cxnId="{3F800524-A539-42C4-BB72-4DA56F0AF4A3}">
      <dgm:prSet/>
      <dgm:spPr/>
      <dgm:t>
        <a:bodyPr/>
        <a:lstStyle/>
        <a:p>
          <a:endParaRPr lang="en-US"/>
        </a:p>
      </dgm:t>
    </dgm:pt>
    <dgm:pt modelId="{47B0368B-5AA1-4664-A36D-E9329C24C4FA}" type="sibTrans" cxnId="{3F800524-A539-42C4-BB72-4DA56F0AF4A3}">
      <dgm:prSet/>
      <dgm:spPr/>
      <dgm:t>
        <a:bodyPr/>
        <a:lstStyle/>
        <a:p>
          <a:endParaRPr lang="en-US"/>
        </a:p>
      </dgm:t>
    </dgm:pt>
    <dgm:pt modelId="{BBA25910-6404-495A-9D35-E741061E7FE3}">
      <dgm:prSet/>
      <dgm:spPr/>
      <dgm:t>
        <a:bodyPr/>
        <a:lstStyle/>
        <a:p>
          <a:r>
            <a:rPr lang="en-US" dirty="0"/>
            <a:t>Next steps</a:t>
          </a:r>
        </a:p>
      </dgm:t>
    </dgm:pt>
    <dgm:pt modelId="{222C1E50-6161-49A9-A948-F6C171631679}" type="parTrans" cxnId="{76BCC048-04EA-4981-BA98-7F319AAEF63E}">
      <dgm:prSet/>
      <dgm:spPr/>
      <dgm:t>
        <a:bodyPr/>
        <a:lstStyle/>
        <a:p>
          <a:endParaRPr lang="en-US"/>
        </a:p>
      </dgm:t>
    </dgm:pt>
    <dgm:pt modelId="{57A743E9-57DD-4F5F-8751-67D53C825020}" type="sibTrans" cxnId="{76BCC048-04EA-4981-BA98-7F319AAEF63E}">
      <dgm:prSet/>
      <dgm:spPr/>
      <dgm:t>
        <a:bodyPr/>
        <a:lstStyle/>
        <a:p>
          <a:endParaRPr lang="en-US"/>
        </a:p>
      </dgm:t>
    </dgm:pt>
    <dgm:pt modelId="{27FE2F57-8EF5-4274-8096-8F80DB6A980F}">
      <dgm:prSet/>
      <dgm:spPr/>
      <dgm:t>
        <a:bodyPr/>
        <a:lstStyle/>
        <a:p>
          <a:r>
            <a:rPr lang="en-US" dirty="0"/>
            <a:t>Travis https://travis-ci.org/ModelWriter/Source</a:t>
          </a:r>
        </a:p>
      </dgm:t>
    </dgm:pt>
    <dgm:pt modelId="{40FAD38D-7D9F-4858-97A7-AC6AD6640E32}" type="parTrans" cxnId="{1A37C207-C899-43B6-9C4A-6F0B1900714B}">
      <dgm:prSet/>
      <dgm:spPr/>
      <dgm:t>
        <a:bodyPr/>
        <a:lstStyle/>
        <a:p>
          <a:endParaRPr lang="en-US"/>
        </a:p>
      </dgm:t>
    </dgm:pt>
    <dgm:pt modelId="{436BB81D-FC59-4AC5-80C1-C66ED52D5540}" type="sibTrans" cxnId="{1A37C207-C899-43B6-9C4A-6F0B1900714B}">
      <dgm:prSet/>
      <dgm:spPr/>
      <dgm:t>
        <a:bodyPr/>
        <a:lstStyle/>
        <a:p>
          <a:endParaRPr lang="en-US"/>
        </a:p>
      </dgm:t>
    </dgm:pt>
    <dgm:pt modelId="{4B212306-897F-4CDD-98E8-D1732F62A619}">
      <dgm:prSet/>
      <dgm:spPr/>
      <dgm:t>
        <a:bodyPr/>
        <a:lstStyle/>
        <a:p>
          <a:r>
            <a:rPr lang="en-US" dirty="0"/>
            <a:t>Integrate semantic parsing and consistency checking</a:t>
          </a:r>
        </a:p>
      </dgm:t>
    </dgm:pt>
    <dgm:pt modelId="{2EFB21A0-9F19-433C-9060-055DFCB1D325}" type="parTrans" cxnId="{2241E4CD-5D8B-4237-B948-A6290CC4786B}">
      <dgm:prSet/>
      <dgm:spPr/>
      <dgm:t>
        <a:bodyPr/>
        <a:lstStyle/>
        <a:p>
          <a:endParaRPr lang="en-US"/>
        </a:p>
      </dgm:t>
    </dgm:pt>
    <dgm:pt modelId="{B2FECF92-929E-4749-BA4C-13607DF6975D}" type="sibTrans" cxnId="{2241E4CD-5D8B-4237-B948-A6290CC4786B}">
      <dgm:prSet/>
      <dgm:spPr/>
      <dgm:t>
        <a:bodyPr/>
        <a:lstStyle/>
        <a:p>
          <a:endParaRPr lang="en-US"/>
        </a:p>
      </dgm:t>
    </dgm:pt>
    <dgm:pt modelId="{91C4C7E9-E50E-4E82-8B27-0D614CC89169}">
      <dgm:prSet/>
      <dgm:spPr/>
      <dgm:t>
        <a:bodyPr/>
        <a:lstStyle/>
        <a:p>
          <a:r>
            <a:rPr lang="en-US" dirty="0"/>
            <a:t>Develop synchronization API and GUI</a:t>
          </a:r>
        </a:p>
      </dgm:t>
    </dgm:pt>
    <dgm:pt modelId="{188DDF9F-F3B0-471E-80F0-3CE98B07CBBC}" type="parTrans" cxnId="{1A6412AD-C6AE-4EA1-8D42-03FA005C3E9F}">
      <dgm:prSet/>
      <dgm:spPr/>
      <dgm:t>
        <a:bodyPr/>
        <a:lstStyle/>
        <a:p>
          <a:endParaRPr lang="en-US"/>
        </a:p>
      </dgm:t>
    </dgm:pt>
    <dgm:pt modelId="{E672C069-5D96-4104-8E6F-231EC13BA5D4}" type="sibTrans" cxnId="{1A6412AD-C6AE-4EA1-8D42-03FA005C3E9F}">
      <dgm:prSet/>
      <dgm:spPr/>
      <dgm:t>
        <a:bodyPr/>
        <a:lstStyle/>
        <a:p>
          <a:endParaRPr lang="en-US"/>
        </a:p>
      </dgm:t>
    </dgm:pt>
    <dgm:pt modelId="{9DA98007-E02A-4342-9D13-D2CF2315CCA3}">
      <dgm:prSet/>
      <dgm:spPr/>
      <dgm:t>
        <a:bodyPr/>
        <a:lstStyle/>
        <a:p>
          <a:r>
            <a:rPr lang="en-US" dirty="0"/>
            <a:t>Nightly and release builds</a:t>
          </a:r>
        </a:p>
      </dgm:t>
    </dgm:pt>
    <dgm:pt modelId="{14622AEA-E160-49A3-BCA5-5B00DBAAC0F0}" type="parTrans" cxnId="{EEB7C73E-8F0E-4F03-9BED-6A9F2DF4C4CA}">
      <dgm:prSet/>
      <dgm:spPr/>
      <dgm:t>
        <a:bodyPr/>
        <a:lstStyle/>
        <a:p>
          <a:endParaRPr lang="en-US"/>
        </a:p>
      </dgm:t>
    </dgm:pt>
    <dgm:pt modelId="{7685D1EE-B91B-44E2-A05E-64746424DDDD}" type="sibTrans" cxnId="{EEB7C73E-8F0E-4F03-9BED-6A9F2DF4C4CA}">
      <dgm:prSet/>
      <dgm:spPr/>
      <dgm:t>
        <a:bodyPr/>
        <a:lstStyle/>
        <a:p>
          <a:endParaRPr lang="en-US"/>
        </a:p>
      </dgm:t>
    </dgm:pt>
    <dgm:pt modelId="{E531325D-9ED8-4952-91C2-B55664822719}">
      <dgm:prSet/>
      <dgm:spPr/>
      <dgm:t>
        <a:bodyPr/>
        <a:lstStyle/>
        <a:p>
          <a:r>
            <a:rPr lang="en-US" dirty="0"/>
            <a:t>Eclipse update sites for each build</a:t>
          </a:r>
        </a:p>
      </dgm:t>
    </dgm:pt>
    <dgm:pt modelId="{D98BBA20-8CFA-4248-9539-4979DF4880D4}" type="parTrans" cxnId="{70D0557E-10A7-4E3A-A894-EB4A955C6A9A}">
      <dgm:prSet/>
      <dgm:spPr/>
      <dgm:t>
        <a:bodyPr/>
        <a:lstStyle/>
        <a:p>
          <a:endParaRPr lang="en-US"/>
        </a:p>
      </dgm:t>
    </dgm:pt>
    <dgm:pt modelId="{7E0B5204-6E33-4673-80DE-A3BB19280644}" type="sibTrans" cxnId="{70D0557E-10A7-4E3A-A894-EB4A955C6A9A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70FEF15B-A28E-4491-AE72-E180EBB7644A}" type="pres">
      <dgm:prSet presAssocID="{3A0529C2-690B-48AE-92C5-94CA0332699F}" presName="text_1" presStyleLbl="node1" presStyleIdx="0" presStyleCnt="3">
        <dgm:presLayoutVars>
          <dgm:bulletEnabled val="1"/>
        </dgm:presLayoutVars>
      </dgm:prSet>
      <dgm:spPr/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3"/>
      <dgm:spPr/>
    </dgm:pt>
    <dgm:pt modelId="{1826B5D9-5E26-4E5E-B1FA-7CFB1732FCA1}" type="pres">
      <dgm:prSet presAssocID="{A5DFDE49-6B5B-4DEF-9FFB-72E8D34A0309}" presName="text_2" presStyleLbl="node1" presStyleIdx="1" presStyleCnt="3">
        <dgm:presLayoutVars>
          <dgm:bulletEnabled val="1"/>
        </dgm:presLayoutVars>
      </dgm:prSet>
      <dgm:spPr/>
    </dgm:pt>
    <dgm:pt modelId="{B54D9C6B-633A-4034-A8CE-C7894EA0FDD1}" type="pres">
      <dgm:prSet presAssocID="{A5DFDE49-6B5B-4DEF-9FFB-72E8D34A0309}" presName="accent_2" presStyleCnt="0"/>
      <dgm:spPr/>
    </dgm:pt>
    <dgm:pt modelId="{9810519D-FE72-443E-ABA1-091F74DF1BBB}" type="pres">
      <dgm:prSet presAssocID="{A5DFDE49-6B5B-4DEF-9FFB-72E8D34A0309}" presName="accentRepeatNode" presStyleLbl="solidFgAcc1" presStyleIdx="1" presStyleCnt="3"/>
      <dgm:spPr/>
    </dgm:pt>
    <dgm:pt modelId="{77AD498B-3651-4F75-AE2D-8372E434EFE2}" type="pres">
      <dgm:prSet presAssocID="{BBA25910-6404-495A-9D35-E741061E7FE3}" presName="text_3" presStyleLbl="node1" presStyleIdx="2" presStyleCnt="3">
        <dgm:presLayoutVars>
          <dgm:bulletEnabled val="1"/>
        </dgm:presLayoutVars>
      </dgm:prSet>
      <dgm:spPr/>
    </dgm:pt>
    <dgm:pt modelId="{CAAC7C6B-CE67-4CE6-90B7-1CBE13836D9B}" type="pres">
      <dgm:prSet presAssocID="{BBA25910-6404-495A-9D35-E741061E7FE3}" presName="accent_3" presStyleCnt="0"/>
      <dgm:spPr/>
    </dgm:pt>
    <dgm:pt modelId="{C36BDA54-279F-4DEA-88AA-F3B8A28AFFC5}" type="pres">
      <dgm:prSet presAssocID="{BBA25910-6404-495A-9D35-E741061E7FE3}" presName="accentRepeatNode" presStyleLbl="solidFgAcc1" presStyleIdx="2" presStyleCnt="3"/>
      <dgm:spPr/>
    </dgm:pt>
  </dgm:ptLst>
  <dgm:cxnLst>
    <dgm:cxn modelId="{6F8F0BFC-906E-41EF-9799-B71943C58CC6}" type="presOf" srcId="{4B212306-897F-4CDD-98E8-D1732F62A619}" destId="{77AD498B-3651-4F75-AE2D-8372E434EFE2}" srcOrd="0" destOrd="2" presId="urn:microsoft.com/office/officeart/2008/layout/VerticalCurvedList"/>
    <dgm:cxn modelId="{2552716D-0450-448A-860F-4B0B5DDF8D52}" type="presOf" srcId="{413A0AAA-CEDA-45AC-A630-156E19F561D7}" destId="{70FEF15B-A28E-4491-AE72-E180EBB7644A}" srcOrd="0" destOrd="3" presId="urn:microsoft.com/office/officeart/2008/layout/VerticalCurvedList"/>
    <dgm:cxn modelId="{5AFD410E-97D9-4E6C-80EC-965DE7ABD375}" type="presOf" srcId="{571CC073-B4EA-454E-8A5E-FC001A76EABC}" destId="{C1F95457-0E13-4C00-AF3F-5279185B3005}" srcOrd="0" destOrd="0" presId="urn:microsoft.com/office/officeart/2008/layout/VerticalCurvedList"/>
    <dgm:cxn modelId="{926D95DB-F94A-4DF1-B4BD-A5900A1DC3D9}" type="presOf" srcId="{3A0529C2-690B-48AE-92C5-94CA0332699F}" destId="{70FEF15B-A28E-4491-AE72-E180EBB7644A}" srcOrd="0" destOrd="0" presId="urn:microsoft.com/office/officeart/2008/layout/VerticalCurvedList"/>
    <dgm:cxn modelId="{0C6745DB-80CF-4CEF-90E3-DFDC70F8FABE}" type="presOf" srcId="{DF8F3210-0B5D-4E49-87E8-C58583F9B51A}" destId="{70FEF15B-A28E-4491-AE72-E180EBB7644A}" srcOrd="0" destOrd="2" presId="urn:microsoft.com/office/officeart/2008/layout/VerticalCurvedList"/>
    <dgm:cxn modelId="{76BCC048-04EA-4981-BA98-7F319AAEF63E}" srcId="{571CC073-B4EA-454E-8A5E-FC001A76EABC}" destId="{BBA25910-6404-495A-9D35-E741061E7FE3}" srcOrd="2" destOrd="0" parTransId="{222C1E50-6161-49A9-A948-F6C171631679}" sibTransId="{57A743E9-57DD-4F5F-8751-67D53C825020}"/>
    <dgm:cxn modelId="{BB767D81-48EA-4C25-BA1F-EE96E21506C7}" srcId="{3A0529C2-690B-48AE-92C5-94CA0332699F}" destId="{DF8F3210-0B5D-4E49-87E8-C58583F9B51A}" srcOrd="1" destOrd="0" parTransId="{A7CB4978-0116-4369-8B02-DEAF66CC4368}" sibTransId="{C2519F22-5FA5-41C7-8F3D-C8E3F68013F5}"/>
    <dgm:cxn modelId="{FFC4EE9E-A6F0-496A-9FA9-55F7D85B9044}" srcId="{3A0529C2-690B-48AE-92C5-94CA0332699F}" destId="{E9339514-FFAA-40AE-A820-BC3B0AB8EC3A}" srcOrd="0" destOrd="0" parTransId="{D1FC4152-FD7A-4928-AF9F-4C6A1E3FB86E}" sibTransId="{5B48559F-2173-499D-B092-B206189DCD79}"/>
    <dgm:cxn modelId="{1A37C207-C899-43B6-9C4A-6F0B1900714B}" srcId="{A5DFDE49-6B5B-4DEF-9FFB-72E8D34A0309}" destId="{27FE2F57-8EF5-4274-8096-8F80DB6A980F}" srcOrd="0" destOrd="0" parTransId="{40FAD38D-7D9F-4858-97A7-AC6AD6640E32}" sibTransId="{436BB81D-FC59-4AC5-80C1-C66ED52D5540}"/>
    <dgm:cxn modelId="{F3158E8E-F7B7-48B6-A5A9-69EC8C36D6F2}" type="presOf" srcId="{BBA25910-6404-495A-9D35-E741061E7FE3}" destId="{77AD498B-3651-4F75-AE2D-8372E434EFE2}" srcOrd="0" destOrd="0" presId="urn:microsoft.com/office/officeart/2008/layout/VerticalCurvedList"/>
    <dgm:cxn modelId="{1EE00466-EA35-4D9E-87D6-C70491AAE003}" type="presOf" srcId="{27FE2F57-8EF5-4274-8096-8F80DB6A980F}" destId="{1826B5D9-5E26-4E5E-B1FA-7CFB1732FCA1}" srcOrd="0" destOrd="1" presId="urn:microsoft.com/office/officeart/2008/layout/VerticalCurvedList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6161BA88-7EA4-44F2-B9D5-E1113D056AE0}" type="presOf" srcId="{A5DFDE49-6B5B-4DEF-9FFB-72E8D34A0309}" destId="{1826B5D9-5E26-4E5E-B1FA-7CFB1732FCA1}" srcOrd="0" destOrd="0" presId="urn:microsoft.com/office/officeart/2008/layout/VerticalCurvedList"/>
    <dgm:cxn modelId="{70D0557E-10A7-4E3A-A894-EB4A955C6A9A}" srcId="{A5DFDE49-6B5B-4DEF-9FFB-72E8D34A0309}" destId="{E531325D-9ED8-4952-91C2-B55664822719}" srcOrd="2" destOrd="0" parTransId="{D98BBA20-8CFA-4248-9539-4979DF4880D4}" sibTransId="{7E0B5204-6E33-4673-80DE-A3BB19280644}"/>
    <dgm:cxn modelId="{69B619B9-C4D3-45DB-9CE9-A3D1E0EDB7E8}" type="presOf" srcId="{E531325D-9ED8-4952-91C2-B55664822719}" destId="{1826B5D9-5E26-4E5E-B1FA-7CFB1732FCA1}" srcOrd="0" destOrd="3" presId="urn:microsoft.com/office/officeart/2008/layout/VerticalCurvedList"/>
    <dgm:cxn modelId="{1A6412AD-C6AE-4EA1-8D42-03FA005C3E9F}" srcId="{BBA25910-6404-495A-9D35-E741061E7FE3}" destId="{91C4C7E9-E50E-4E82-8B27-0D614CC89169}" srcOrd="0" destOrd="0" parTransId="{188DDF9F-F3B0-471E-80F0-3CE98B07CBBC}" sibTransId="{E672C069-5D96-4104-8E6F-231EC13BA5D4}"/>
    <dgm:cxn modelId="{45772256-8C9D-45B3-8A3B-4E61FA7FD062}" type="presOf" srcId="{9DA98007-E02A-4342-9D13-D2CF2315CCA3}" destId="{1826B5D9-5E26-4E5E-B1FA-7CFB1732FCA1}" srcOrd="0" destOrd="2" presId="urn:microsoft.com/office/officeart/2008/layout/VerticalCurvedList"/>
    <dgm:cxn modelId="{0AC2591A-7001-4D06-B022-FD2C735239B4}" type="presOf" srcId="{5B48559F-2173-499D-B092-B206189DCD79}" destId="{84E162AD-861D-4555-B043-F79679CCDBDA}" srcOrd="0" destOrd="0" presId="urn:microsoft.com/office/officeart/2008/layout/VerticalCurvedList"/>
    <dgm:cxn modelId="{3F800524-A539-42C4-BB72-4DA56F0AF4A3}" srcId="{571CC073-B4EA-454E-8A5E-FC001A76EABC}" destId="{A5DFDE49-6B5B-4DEF-9FFB-72E8D34A0309}" srcOrd="1" destOrd="0" parTransId="{0ACDF335-5578-4232-93DD-9084784B0070}" sibTransId="{47B0368B-5AA1-4664-A36D-E9329C24C4FA}"/>
    <dgm:cxn modelId="{B6C2D746-CAC5-45A5-B440-5CFA24CE01DA}" type="presOf" srcId="{91C4C7E9-E50E-4E82-8B27-0D614CC89169}" destId="{77AD498B-3651-4F75-AE2D-8372E434EFE2}" srcOrd="0" destOrd="1" presId="urn:microsoft.com/office/officeart/2008/layout/VerticalCurvedList"/>
    <dgm:cxn modelId="{5EC250D8-E595-4758-8252-3F539E82E154}" type="presOf" srcId="{E9339514-FFAA-40AE-A820-BC3B0AB8EC3A}" destId="{70FEF15B-A28E-4491-AE72-E180EBB7644A}" srcOrd="0" destOrd="1" presId="urn:microsoft.com/office/officeart/2008/layout/VerticalCurvedList"/>
    <dgm:cxn modelId="{D074689B-FF6C-4799-90F8-3F84825E4639}" srcId="{3A0529C2-690B-48AE-92C5-94CA0332699F}" destId="{413A0AAA-CEDA-45AC-A630-156E19F561D7}" srcOrd="2" destOrd="0" parTransId="{B990DFD8-9A09-4616-B417-9FEACC9FD95B}" sibTransId="{CC23974A-DDE4-4D46-8939-CD6CA926C740}"/>
    <dgm:cxn modelId="{2241E4CD-5D8B-4237-B948-A6290CC4786B}" srcId="{BBA25910-6404-495A-9D35-E741061E7FE3}" destId="{4B212306-897F-4CDD-98E8-D1732F62A619}" srcOrd="1" destOrd="0" parTransId="{2EFB21A0-9F19-433C-9060-055DFCB1D325}" sibTransId="{B2FECF92-929E-4749-BA4C-13607DF6975D}"/>
    <dgm:cxn modelId="{EEB7C73E-8F0E-4F03-9BED-6A9F2DF4C4CA}" srcId="{A5DFDE49-6B5B-4DEF-9FFB-72E8D34A0309}" destId="{9DA98007-E02A-4342-9D13-D2CF2315CCA3}" srcOrd="1" destOrd="0" parTransId="{14622AEA-E160-49A3-BCA5-5B00DBAAC0F0}" sibTransId="{7685D1EE-B91B-44E2-A05E-64746424DDDD}"/>
    <dgm:cxn modelId="{E699E830-6D5D-4939-B8D3-AB13ABA57138}" type="presParOf" srcId="{C1F95457-0E13-4C00-AF3F-5279185B3005}" destId="{4208A881-E163-4E2D-843D-3E50A7960126}" srcOrd="0" destOrd="0" presId="urn:microsoft.com/office/officeart/2008/layout/VerticalCurvedList"/>
    <dgm:cxn modelId="{75B16F2D-8ACA-4D0B-895F-3489C76B1502}" type="presParOf" srcId="{4208A881-E163-4E2D-843D-3E50A7960126}" destId="{18DFAB4C-927C-4D8E-B963-160FBB72A981}" srcOrd="0" destOrd="0" presId="urn:microsoft.com/office/officeart/2008/layout/VerticalCurvedList"/>
    <dgm:cxn modelId="{E8CB5CC2-D363-4D1F-BA43-5D343AE9D602}" type="presParOf" srcId="{18DFAB4C-927C-4D8E-B963-160FBB72A981}" destId="{D7A136A3-59C3-4E7B-B46A-5EBCE8A4078B}" srcOrd="0" destOrd="0" presId="urn:microsoft.com/office/officeart/2008/layout/VerticalCurvedList"/>
    <dgm:cxn modelId="{AB46D2B8-D9EA-4577-A5EE-CB4662324BA0}" type="presParOf" srcId="{18DFAB4C-927C-4D8E-B963-160FBB72A981}" destId="{84E162AD-861D-4555-B043-F79679CCDBDA}" srcOrd="1" destOrd="0" presId="urn:microsoft.com/office/officeart/2008/layout/VerticalCurvedList"/>
    <dgm:cxn modelId="{A60BA19A-EE1D-4EA3-9680-55F96ADB11D0}" type="presParOf" srcId="{18DFAB4C-927C-4D8E-B963-160FBB72A981}" destId="{0CC9D516-AF50-449F-94BB-47477852AD53}" srcOrd="2" destOrd="0" presId="urn:microsoft.com/office/officeart/2008/layout/VerticalCurvedList"/>
    <dgm:cxn modelId="{75BB875D-ABB4-42DE-8BAA-A5C082F5E9F2}" type="presParOf" srcId="{18DFAB4C-927C-4D8E-B963-160FBB72A981}" destId="{44A52C95-0F8F-4D9A-AFA3-B197DFE13F6B}" srcOrd="3" destOrd="0" presId="urn:microsoft.com/office/officeart/2008/layout/VerticalCurvedList"/>
    <dgm:cxn modelId="{8D1F8B93-DA75-4DA0-AF5E-FA81BF1C9A89}" type="presParOf" srcId="{4208A881-E163-4E2D-843D-3E50A7960126}" destId="{70FEF15B-A28E-4491-AE72-E180EBB7644A}" srcOrd="1" destOrd="0" presId="urn:microsoft.com/office/officeart/2008/layout/VerticalCurvedList"/>
    <dgm:cxn modelId="{03853CA5-BBE2-45F4-9512-E26384EE2DFA}" type="presParOf" srcId="{4208A881-E163-4E2D-843D-3E50A7960126}" destId="{487CEEE8-C22E-4D9E-A4A3-793A336C6FEC}" srcOrd="2" destOrd="0" presId="urn:microsoft.com/office/officeart/2008/layout/VerticalCurvedList"/>
    <dgm:cxn modelId="{4645E3F6-1F4A-4B6C-A7F7-405AB7CB86C4}" type="presParOf" srcId="{487CEEE8-C22E-4D9E-A4A3-793A336C6FEC}" destId="{9BC8E43E-AAA3-4672-BE77-42B7727AE6F0}" srcOrd="0" destOrd="0" presId="urn:microsoft.com/office/officeart/2008/layout/VerticalCurvedList"/>
    <dgm:cxn modelId="{AADF3E5F-8107-4EA9-B308-8C0EE715F248}" type="presParOf" srcId="{4208A881-E163-4E2D-843D-3E50A7960126}" destId="{1826B5D9-5E26-4E5E-B1FA-7CFB1732FCA1}" srcOrd="3" destOrd="0" presId="urn:microsoft.com/office/officeart/2008/layout/VerticalCurvedList"/>
    <dgm:cxn modelId="{B443364D-E0B0-42F7-A42F-90F63802B28A}" type="presParOf" srcId="{4208A881-E163-4E2D-843D-3E50A7960126}" destId="{B54D9C6B-633A-4034-A8CE-C7894EA0FDD1}" srcOrd="4" destOrd="0" presId="urn:microsoft.com/office/officeart/2008/layout/VerticalCurvedList"/>
    <dgm:cxn modelId="{97B58282-C6D2-4381-ABB7-C2E907919BBD}" type="presParOf" srcId="{B54D9C6B-633A-4034-A8CE-C7894EA0FDD1}" destId="{9810519D-FE72-443E-ABA1-091F74DF1BBB}" srcOrd="0" destOrd="0" presId="urn:microsoft.com/office/officeart/2008/layout/VerticalCurvedList"/>
    <dgm:cxn modelId="{D813AA40-0FE3-40C6-B95A-A22DC125B67A}" type="presParOf" srcId="{4208A881-E163-4E2D-843D-3E50A7960126}" destId="{77AD498B-3651-4F75-AE2D-8372E434EFE2}" srcOrd="5" destOrd="0" presId="urn:microsoft.com/office/officeart/2008/layout/VerticalCurvedList"/>
    <dgm:cxn modelId="{05172E4C-07E8-49B2-9EC9-7CD96784BB4C}" type="presParOf" srcId="{4208A881-E163-4E2D-843D-3E50A7960126}" destId="{CAAC7C6B-CE67-4CE6-90B7-1CBE13836D9B}" srcOrd="6" destOrd="0" presId="urn:microsoft.com/office/officeart/2008/layout/VerticalCurvedList"/>
    <dgm:cxn modelId="{419A5B2E-26ED-4DD4-98ED-C9078BED32F7}" type="presParOf" srcId="{CAAC7C6B-CE67-4CE6-90B7-1CBE13836D9B}" destId="{C36BDA54-279F-4DEA-88AA-F3B8A28AFF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37C322-AA52-45C4-B783-6D2FA61DD095}" type="doc">
      <dgm:prSet loTypeId="urn:microsoft.com/office/officeart/2005/8/layout/hierarchy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AD818E-7F47-4079-A65A-68C3AA0CAC8F}">
      <dgm:prSet phldrT="[Texte]"/>
      <dgm:spPr/>
      <dgm:t>
        <a:bodyPr/>
        <a:lstStyle/>
        <a:p>
          <a:r>
            <a:rPr lang="en-US" dirty="0"/>
            <a:t>Integration GUI</a:t>
          </a:r>
        </a:p>
      </dgm:t>
    </dgm:pt>
    <dgm:pt modelId="{18464B77-4698-40CA-99C2-E7DFD55BE438}" type="parTrans" cxnId="{ABC1CFAB-729B-404E-B4FC-A443C908C4B8}">
      <dgm:prSet/>
      <dgm:spPr/>
      <dgm:t>
        <a:bodyPr/>
        <a:lstStyle/>
        <a:p>
          <a:endParaRPr lang="en-US"/>
        </a:p>
      </dgm:t>
    </dgm:pt>
    <dgm:pt modelId="{B06869FF-E4AD-4F4E-8258-5D83C68DAD32}" type="sibTrans" cxnId="{ABC1CFAB-729B-404E-B4FC-A443C908C4B8}">
      <dgm:prSet/>
      <dgm:spPr/>
      <dgm:t>
        <a:bodyPr/>
        <a:lstStyle/>
        <a:p>
          <a:endParaRPr lang="en-US"/>
        </a:p>
      </dgm:t>
    </dgm:pt>
    <dgm:pt modelId="{6A859BFC-A99B-4731-B348-F64E6329A9E9}">
      <dgm:prSet phldrT="[Texte]"/>
      <dgm:spPr/>
      <dgm:t>
        <a:bodyPr/>
        <a:lstStyle/>
        <a:p>
          <a:r>
            <a:rPr lang="en-US" dirty="0"/>
            <a:t>Semantic annotation</a:t>
          </a:r>
        </a:p>
      </dgm:t>
    </dgm:pt>
    <dgm:pt modelId="{4F50A7B1-3C15-4BE9-B452-C2076B51CBC0}" type="parTrans" cxnId="{07CD1225-2F89-47A5-A355-F708EFE6BF71}">
      <dgm:prSet/>
      <dgm:spPr/>
      <dgm:t>
        <a:bodyPr/>
        <a:lstStyle/>
        <a:p>
          <a:endParaRPr lang="en-US"/>
        </a:p>
      </dgm:t>
    </dgm:pt>
    <dgm:pt modelId="{7429F576-813E-4AE6-A934-AB2C44BDF0A0}" type="sibTrans" cxnId="{07CD1225-2F89-47A5-A355-F708EFE6BF71}">
      <dgm:prSet/>
      <dgm:spPr/>
      <dgm:t>
        <a:bodyPr/>
        <a:lstStyle/>
        <a:p>
          <a:endParaRPr lang="en-US"/>
        </a:p>
      </dgm:t>
    </dgm:pt>
    <dgm:pt modelId="{2FA301DE-2DD1-4A03-A0F1-E8325B70EC60}">
      <dgm:prSet phldrT="[Texte]"/>
      <dgm:spPr/>
      <dgm:t>
        <a:bodyPr/>
        <a:lstStyle/>
        <a:p>
          <a:r>
            <a:rPr lang="en-US" dirty="0"/>
            <a:t>Ontology</a:t>
          </a:r>
        </a:p>
      </dgm:t>
    </dgm:pt>
    <dgm:pt modelId="{B9485544-D769-409A-A0B6-96573E144E6A}" type="parTrans" cxnId="{08B45B5F-EE74-4BB6-9435-996C0003EB27}">
      <dgm:prSet/>
      <dgm:spPr/>
      <dgm:t>
        <a:bodyPr/>
        <a:lstStyle/>
        <a:p>
          <a:endParaRPr lang="en-US"/>
        </a:p>
      </dgm:t>
    </dgm:pt>
    <dgm:pt modelId="{F15DA2A9-87CD-4E85-84EA-DDA9981CA126}" type="sibTrans" cxnId="{08B45B5F-EE74-4BB6-9435-996C0003EB27}">
      <dgm:prSet/>
      <dgm:spPr/>
      <dgm:t>
        <a:bodyPr/>
        <a:lstStyle/>
        <a:p>
          <a:endParaRPr lang="en-US"/>
        </a:p>
      </dgm:t>
    </dgm:pt>
    <dgm:pt modelId="{E0D1CAC2-368F-43AB-9E29-ECBDDBB453EC}">
      <dgm:prSet phldrT="[Texte]"/>
      <dgm:spPr/>
      <dgm:t>
        <a:bodyPr/>
        <a:lstStyle/>
        <a:p>
          <a:r>
            <a:rPr lang="en-US" dirty="0"/>
            <a:t>Mapping GUI</a:t>
          </a:r>
        </a:p>
      </dgm:t>
    </dgm:pt>
    <dgm:pt modelId="{997DF0AB-BF6D-4DC8-9C4C-D1C319948683}" type="parTrans" cxnId="{46A13A27-1C80-4178-AF9F-DDD938ED257D}">
      <dgm:prSet/>
      <dgm:spPr/>
      <dgm:t>
        <a:bodyPr/>
        <a:lstStyle/>
        <a:p>
          <a:endParaRPr lang="en-US"/>
        </a:p>
      </dgm:t>
    </dgm:pt>
    <dgm:pt modelId="{0F6602ED-526E-4524-8E43-D32A81878A7B}" type="sibTrans" cxnId="{46A13A27-1C80-4178-AF9F-DDD938ED257D}">
      <dgm:prSet/>
      <dgm:spPr/>
      <dgm:t>
        <a:bodyPr/>
        <a:lstStyle/>
        <a:p>
          <a:endParaRPr lang="en-US"/>
        </a:p>
      </dgm:t>
    </dgm:pt>
    <dgm:pt modelId="{ACA705B2-79AD-4EF4-ABAB-9C6CFFC7DED6}">
      <dgm:prSet phldrT="[Texte]"/>
      <dgm:spPr/>
      <dgm:t>
        <a:bodyPr/>
        <a:lstStyle/>
        <a:p>
          <a:r>
            <a:rPr lang="en-US" dirty="0"/>
            <a:t>Connectors</a:t>
          </a:r>
        </a:p>
        <a:p>
          <a:r>
            <a:rPr lang="en-US" dirty="0"/>
            <a:t>(Text, EMF, Ontology,…)</a:t>
          </a:r>
        </a:p>
      </dgm:t>
    </dgm:pt>
    <dgm:pt modelId="{F57691A3-C518-496C-BE16-05C94933A956}" type="parTrans" cxnId="{F8B3760F-1515-4DF9-8A5D-8792B84A9B64}">
      <dgm:prSet/>
      <dgm:spPr/>
      <dgm:t>
        <a:bodyPr/>
        <a:lstStyle/>
        <a:p>
          <a:endParaRPr lang="en-US"/>
        </a:p>
      </dgm:t>
    </dgm:pt>
    <dgm:pt modelId="{BDFD98FE-E1C9-4DEA-9D52-A0DE43D4A276}" type="sibTrans" cxnId="{F8B3760F-1515-4DF9-8A5D-8792B84A9B64}">
      <dgm:prSet/>
      <dgm:spPr/>
      <dgm:t>
        <a:bodyPr/>
        <a:lstStyle/>
        <a:p>
          <a:endParaRPr lang="en-US"/>
        </a:p>
      </dgm:t>
    </dgm:pt>
    <dgm:pt modelId="{73268905-0CA4-4C63-8063-8737786008F3}">
      <dgm:prSet phldrT="[Texte]"/>
      <dgm:spPr/>
      <dgm:t>
        <a:bodyPr/>
        <a:lstStyle/>
        <a:p>
          <a:r>
            <a:rPr lang="en-US" dirty="0"/>
            <a:t>Semantic GUI</a:t>
          </a:r>
        </a:p>
      </dgm:t>
    </dgm:pt>
    <dgm:pt modelId="{9F851E46-2F95-4A9C-A2F3-A624D81C7A0E}" type="parTrans" cxnId="{B3046060-E135-482E-952B-CD05F97561E7}">
      <dgm:prSet/>
      <dgm:spPr/>
      <dgm:t>
        <a:bodyPr/>
        <a:lstStyle/>
        <a:p>
          <a:endParaRPr lang="en-US"/>
        </a:p>
      </dgm:t>
    </dgm:pt>
    <dgm:pt modelId="{CCC07903-87F0-4817-BF0A-6493F36839AA}" type="sibTrans" cxnId="{B3046060-E135-482E-952B-CD05F97561E7}">
      <dgm:prSet/>
      <dgm:spPr/>
      <dgm:t>
        <a:bodyPr/>
        <a:lstStyle/>
        <a:p>
          <a:endParaRPr lang="en-US"/>
        </a:p>
      </dgm:t>
    </dgm:pt>
    <dgm:pt modelId="{969F39BD-3104-4E46-B954-92E20D9F5EDB}">
      <dgm:prSet phldrT="[Texte]"/>
      <dgm:spPr/>
      <dgm:t>
        <a:bodyPr/>
        <a:lstStyle/>
        <a:p>
          <a:r>
            <a:rPr lang="en-US" dirty="0"/>
            <a:t>Specific Locations</a:t>
          </a:r>
        </a:p>
        <a:p>
          <a:r>
            <a:rPr lang="en-US" dirty="0"/>
            <a:t>(Text, EMF, Ontology,…)</a:t>
          </a:r>
        </a:p>
      </dgm:t>
    </dgm:pt>
    <dgm:pt modelId="{E19FAEED-0DB4-4F88-9EF1-65793AA07FF3}" type="parTrans" cxnId="{B2BBD466-5F72-4F00-B188-BA335E902E0C}">
      <dgm:prSet/>
      <dgm:spPr/>
      <dgm:t>
        <a:bodyPr/>
        <a:lstStyle/>
        <a:p>
          <a:endParaRPr lang="en-US"/>
        </a:p>
      </dgm:t>
    </dgm:pt>
    <dgm:pt modelId="{A753339B-BD80-4E53-9BE3-BB7FF9D36DA2}" type="sibTrans" cxnId="{B2BBD466-5F72-4F00-B188-BA335E902E0C}">
      <dgm:prSet/>
      <dgm:spPr/>
      <dgm:t>
        <a:bodyPr/>
        <a:lstStyle/>
        <a:p>
          <a:endParaRPr lang="en-US"/>
        </a:p>
      </dgm:t>
    </dgm:pt>
    <dgm:pt modelId="{9E0F6A58-146B-4F6A-8BF2-AB07A2EEA32C}">
      <dgm:prSet phldrT="[Texte]"/>
      <dgm:spPr/>
      <dgm:t>
        <a:bodyPr/>
        <a:lstStyle/>
        <a:p>
          <a:r>
            <a:rPr lang="en-US" dirty="0"/>
            <a:t>Mapping API</a:t>
          </a:r>
        </a:p>
      </dgm:t>
    </dgm:pt>
    <dgm:pt modelId="{F9E0B7C7-9D94-4BE3-BF74-F82CFFF63F36}" type="parTrans" cxnId="{5BC0F622-BBAF-4C31-B869-9C036F172390}">
      <dgm:prSet/>
      <dgm:spPr/>
      <dgm:t>
        <a:bodyPr/>
        <a:lstStyle/>
        <a:p>
          <a:endParaRPr lang="en-US"/>
        </a:p>
      </dgm:t>
    </dgm:pt>
    <dgm:pt modelId="{3046238D-D5AD-416B-9DF6-ECB902919FFE}" type="sibTrans" cxnId="{5BC0F622-BBAF-4C31-B869-9C036F172390}">
      <dgm:prSet/>
      <dgm:spPr/>
      <dgm:t>
        <a:bodyPr/>
        <a:lstStyle/>
        <a:p>
          <a:endParaRPr lang="en-US"/>
        </a:p>
      </dgm:t>
    </dgm:pt>
    <dgm:pt modelId="{962433C3-6D00-4264-A24D-8C006D4B2657}">
      <dgm:prSet phldrT="[Texte]"/>
      <dgm:spPr/>
      <dgm:t>
        <a:bodyPr/>
        <a:lstStyle/>
        <a:p>
          <a:r>
            <a:rPr lang="en-US" dirty="0"/>
            <a:t>Storage (XMI)</a:t>
          </a:r>
        </a:p>
      </dgm:t>
    </dgm:pt>
    <dgm:pt modelId="{D3900D3C-6AB7-4E11-B7A0-124C1AE48B28}" type="parTrans" cxnId="{B4A76F1F-9DC8-46C0-952E-481A93168D50}">
      <dgm:prSet/>
      <dgm:spPr/>
      <dgm:t>
        <a:bodyPr/>
        <a:lstStyle/>
        <a:p>
          <a:endParaRPr lang="en-US"/>
        </a:p>
      </dgm:t>
    </dgm:pt>
    <dgm:pt modelId="{E9865FAC-51BB-4BB3-ADB1-617527D21A69}" type="sibTrans" cxnId="{B4A76F1F-9DC8-46C0-952E-481A93168D50}">
      <dgm:prSet/>
      <dgm:spPr/>
      <dgm:t>
        <a:bodyPr/>
        <a:lstStyle/>
        <a:p>
          <a:endParaRPr lang="en-US"/>
        </a:p>
      </dgm:t>
    </dgm:pt>
    <dgm:pt modelId="{ABA73023-BD64-4790-A6C9-DA552327DECF}">
      <dgm:prSet phldrT="[Texte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Semantic parsing</a:t>
          </a:r>
        </a:p>
      </dgm:t>
    </dgm:pt>
    <dgm:pt modelId="{CB5BF6CC-FB72-4BF3-9222-1DA3BECFF639}" type="parTrans" cxnId="{A1222C8D-F480-4675-8ACC-A1D9566B1479}">
      <dgm:prSet/>
      <dgm:spPr/>
      <dgm:t>
        <a:bodyPr/>
        <a:lstStyle/>
        <a:p>
          <a:endParaRPr lang="en-US"/>
        </a:p>
      </dgm:t>
    </dgm:pt>
    <dgm:pt modelId="{46497BB8-6427-4943-8BFE-384C36427512}" type="sibTrans" cxnId="{A1222C8D-F480-4675-8ACC-A1D9566B1479}">
      <dgm:prSet/>
      <dgm:spPr/>
      <dgm:t>
        <a:bodyPr/>
        <a:lstStyle/>
        <a:p>
          <a:endParaRPr lang="en-US"/>
        </a:p>
      </dgm:t>
    </dgm:pt>
    <dgm:pt modelId="{825EBC83-8481-4B7D-B61B-AD32F0F04E2E}">
      <dgm:prSet phldrT="[Texte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Synchronization</a:t>
          </a:r>
        </a:p>
      </dgm:t>
    </dgm:pt>
    <dgm:pt modelId="{B9F12DB4-27D5-423D-BD8A-78BBDAC2EC1D}" type="parTrans" cxnId="{D1747ACA-05BC-4096-9E02-A34E5972FEC0}">
      <dgm:prSet/>
      <dgm:spPr/>
      <dgm:t>
        <a:bodyPr/>
        <a:lstStyle/>
        <a:p>
          <a:endParaRPr lang="en-US"/>
        </a:p>
      </dgm:t>
    </dgm:pt>
    <dgm:pt modelId="{830D0AFA-9D76-45B4-AAA2-43E4C134C915}" type="sibTrans" cxnId="{D1747ACA-05BC-4096-9E02-A34E5972FEC0}">
      <dgm:prSet/>
      <dgm:spPr/>
      <dgm:t>
        <a:bodyPr/>
        <a:lstStyle/>
        <a:p>
          <a:endParaRPr lang="en-US"/>
        </a:p>
      </dgm:t>
    </dgm:pt>
    <dgm:pt modelId="{0B821E3C-15D4-40B8-AA1F-D7A5B19C230D}">
      <dgm:prSet phldrT="[Texte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Automated reasoning about locations and links </a:t>
          </a:r>
        </a:p>
      </dgm:t>
    </dgm:pt>
    <dgm:pt modelId="{A8624E8F-1A6F-45AD-8D96-D9AED7B36950}" type="parTrans" cxnId="{F7F4AF6B-0BAE-4E60-952F-F691743E5138}">
      <dgm:prSet/>
      <dgm:spPr/>
      <dgm:t>
        <a:bodyPr/>
        <a:lstStyle/>
        <a:p>
          <a:endParaRPr lang="en-US"/>
        </a:p>
      </dgm:t>
    </dgm:pt>
    <dgm:pt modelId="{ED987C87-6B1B-4FA5-8B49-CA13AD72EDAC}" type="sibTrans" cxnId="{F7F4AF6B-0BAE-4E60-952F-F691743E5138}">
      <dgm:prSet/>
      <dgm:spPr/>
      <dgm:t>
        <a:bodyPr/>
        <a:lstStyle/>
        <a:p>
          <a:endParaRPr lang="en-US"/>
        </a:p>
      </dgm:t>
    </dgm:pt>
    <dgm:pt modelId="{6683AFCE-3F3F-4ADA-8F34-A535C2D8B8A9}">
      <dgm:prSet phldrT="[Texte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Consistency checking</a:t>
          </a:r>
        </a:p>
      </dgm:t>
    </dgm:pt>
    <dgm:pt modelId="{A3DC5D07-0062-407E-B880-12CE29494959}" type="parTrans" cxnId="{312622A7-8B6F-4C10-9C70-53B35B3F8B28}">
      <dgm:prSet/>
      <dgm:spPr/>
      <dgm:t>
        <a:bodyPr/>
        <a:lstStyle/>
        <a:p>
          <a:endParaRPr lang="en-US"/>
        </a:p>
      </dgm:t>
    </dgm:pt>
    <dgm:pt modelId="{FD6D594E-EBA0-4B48-A4B9-3B50AC15D7EE}" type="sibTrans" cxnId="{312622A7-8B6F-4C10-9C70-53B35B3F8B28}">
      <dgm:prSet/>
      <dgm:spPr/>
      <dgm:t>
        <a:bodyPr/>
        <a:lstStyle/>
        <a:p>
          <a:endParaRPr lang="en-US"/>
        </a:p>
      </dgm:t>
    </dgm:pt>
    <dgm:pt modelId="{A92D530B-3140-41AE-823A-7D389BB30E01}" type="pres">
      <dgm:prSet presAssocID="{6D37C322-AA52-45C4-B783-6D2FA61DD09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272200-8156-47D1-A7E6-FF1B47E50B40}" type="pres">
      <dgm:prSet presAssocID="{D8AD818E-7F47-4079-A65A-68C3AA0CAC8F}" presName="vertOne" presStyleCnt="0"/>
      <dgm:spPr/>
    </dgm:pt>
    <dgm:pt modelId="{5BF06FA2-05FD-46A8-8721-96E2C1880181}" type="pres">
      <dgm:prSet presAssocID="{D8AD818E-7F47-4079-A65A-68C3AA0CAC8F}" presName="txOne" presStyleLbl="node0" presStyleIdx="0" presStyleCnt="1">
        <dgm:presLayoutVars>
          <dgm:chPref val="3"/>
        </dgm:presLayoutVars>
      </dgm:prSet>
      <dgm:spPr/>
    </dgm:pt>
    <dgm:pt modelId="{637268F0-B264-47A4-98BA-F8090EA62E9F}" type="pres">
      <dgm:prSet presAssocID="{D8AD818E-7F47-4079-A65A-68C3AA0CAC8F}" presName="parTransOne" presStyleCnt="0"/>
      <dgm:spPr/>
    </dgm:pt>
    <dgm:pt modelId="{D5FFF9BB-C730-4782-9F0D-150FF3F8D5D9}" type="pres">
      <dgm:prSet presAssocID="{D8AD818E-7F47-4079-A65A-68C3AA0CAC8F}" presName="horzOne" presStyleCnt="0"/>
      <dgm:spPr/>
    </dgm:pt>
    <dgm:pt modelId="{E50E22B3-4AD6-4D80-817B-67C22D1BB0CB}" type="pres">
      <dgm:prSet presAssocID="{0B821E3C-15D4-40B8-AA1F-D7A5B19C230D}" presName="vertTwo" presStyleCnt="0"/>
      <dgm:spPr/>
    </dgm:pt>
    <dgm:pt modelId="{57F2D52F-AC7A-4B94-9D42-A79AAD53461B}" type="pres">
      <dgm:prSet presAssocID="{0B821E3C-15D4-40B8-AA1F-D7A5B19C230D}" presName="txTwo" presStyleLbl="node2" presStyleIdx="0" presStyleCnt="1">
        <dgm:presLayoutVars>
          <dgm:chPref val="3"/>
        </dgm:presLayoutVars>
      </dgm:prSet>
      <dgm:spPr/>
    </dgm:pt>
    <dgm:pt modelId="{D20CF069-0D9F-4518-87A1-699E8D4A82EA}" type="pres">
      <dgm:prSet presAssocID="{0B821E3C-15D4-40B8-AA1F-D7A5B19C230D}" presName="parTransTwo" presStyleCnt="0"/>
      <dgm:spPr/>
    </dgm:pt>
    <dgm:pt modelId="{E05671FF-CEC9-4ECA-B38F-240823D00046}" type="pres">
      <dgm:prSet presAssocID="{0B821E3C-15D4-40B8-AA1F-D7A5B19C230D}" presName="horzTwo" presStyleCnt="0"/>
      <dgm:spPr/>
    </dgm:pt>
    <dgm:pt modelId="{0921C601-AD00-425E-B829-5E3DEAA1C54F}" type="pres">
      <dgm:prSet presAssocID="{73268905-0CA4-4C63-8063-8737786008F3}" presName="vertThree" presStyleCnt="0"/>
      <dgm:spPr/>
    </dgm:pt>
    <dgm:pt modelId="{269464C4-6B1B-4129-BCB0-E134732BAA83}" type="pres">
      <dgm:prSet presAssocID="{73268905-0CA4-4C63-8063-8737786008F3}" presName="txThree" presStyleLbl="node3" presStyleIdx="0" presStyleCnt="2">
        <dgm:presLayoutVars>
          <dgm:chPref val="3"/>
        </dgm:presLayoutVars>
      </dgm:prSet>
      <dgm:spPr/>
    </dgm:pt>
    <dgm:pt modelId="{9FD6C294-34D9-4AE8-B2D9-CA246DADED02}" type="pres">
      <dgm:prSet presAssocID="{73268905-0CA4-4C63-8063-8737786008F3}" presName="parTransThree" presStyleCnt="0"/>
      <dgm:spPr/>
    </dgm:pt>
    <dgm:pt modelId="{2D1C5FBA-0C0D-4D04-960C-7AAF8E5554A7}" type="pres">
      <dgm:prSet presAssocID="{73268905-0CA4-4C63-8063-8737786008F3}" presName="horzThree" presStyleCnt="0"/>
      <dgm:spPr/>
    </dgm:pt>
    <dgm:pt modelId="{26D38AAD-C0F9-4FF7-B76F-041B6A3C4898}" type="pres">
      <dgm:prSet presAssocID="{6A859BFC-A99B-4731-B348-F64E6329A9E9}" presName="vertFour" presStyleCnt="0">
        <dgm:presLayoutVars>
          <dgm:chPref val="3"/>
        </dgm:presLayoutVars>
      </dgm:prSet>
      <dgm:spPr/>
    </dgm:pt>
    <dgm:pt modelId="{973955DD-7A51-4525-B3C0-CB209CE2C97F}" type="pres">
      <dgm:prSet presAssocID="{6A859BFC-A99B-4731-B348-F64E6329A9E9}" presName="txFour" presStyleLbl="node4" presStyleIdx="0" presStyleCnt="9">
        <dgm:presLayoutVars>
          <dgm:chPref val="3"/>
        </dgm:presLayoutVars>
      </dgm:prSet>
      <dgm:spPr/>
    </dgm:pt>
    <dgm:pt modelId="{11912CFC-3079-4EB2-9DD4-AACFC98F9ECE}" type="pres">
      <dgm:prSet presAssocID="{6A859BFC-A99B-4731-B348-F64E6329A9E9}" presName="parTransFour" presStyleCnt="0"/>
      <dgm:spPr/>
    </dgm:pt>
    <dgm:pt modelId="{15C501C2-21DF-43B2-A8B5-30FE02FED0D6}" type="pres">
      <dgm:prSet presAssocID="{6A859BFC-A99B-4731-B348-F64E6329A9E9}" presName="horzFour" presStyleCnt="0"/>
      <dgm:spPr/>
    </dgm:pt>
    <dgm:pt modelId="{71343F55-3AF0-4EC6-BACB-3342957F562E}" type="pres">
      <dgm:prSet presAssocID="{6683AFCE-3F3F-4ADA-8F34-A535C2D8B8A9}" presName="vertFour" presStyleCnt="0">
        <dgm:presLayoutVars>
          <dgm:chPref val="3"/>
        </dgm:presLayoutVars>
      </dgm:prSet>
      <dgm:spPr/>
    </dgm:pt>
    <dgm:pt modelId="{AD0416B4-BBD9-4ABB-B2D1-19AFADE5BB3B}" type="pres">
      <dgm:prSet presAssocID="{6683AFCE-3F3F-4ADA-8F34-A535C2D8B8A9}" presName="txFour" presStyleLbl="node4" presStyleIdx="1" presStyleCnt="9">
        <dgm:presLayoutVars>
          <dgm:chPref val="3"/>
        </dgm:presLayoutVars>
      </dgm:prSet>
      <dgm:spPr/>
    </dgm:pt>
    <dgm:pt modelId="{1F787E02-22D1-48A8-8A5A-F65A72BE1435}" type="pres">
      <dgm:prSet presAssocID="{6683AFCE-3F3F-4ADA-8F34-A535C2D8B8A9}" presName="parTransFour" presStyleCnt="0"/>
      <dgm:spPr/>
    </dgm:pt>
    <dgm:pt modelId="{807E3763-B651-4FFB-BE70-9A4EAFC16520}" type="pres">
      <dgm:prSet presAssocID="{6683AFCE-3F3F-4ADA-8F34-A535C2D8B8A9}" presName="horzFour" presStyleCnt="0"/>
      <dgm:spPr/>
    </dgm:pt>
    <dgm:pt modelId="{5ED5ACCC-303D-451B-8774-DC151DD04B78}" type="pres">
      <dgm:prSet presAssocID="{ABA73023-BD64-4790-A6C9-DA552327DECF}" presName="vertFour" presStyleCnt="0">
        <dgm:presLayoutVars>
          <dgm:chPref val="3"/>
        </dgm:presLayoutVars>
      </dgm:prSet>
      <dgm:spPr/>
    </dgm:pt>
    <dgm:pt modelId="{4C0E369F-63E0-4BCD-95B0-20AC14A5DAA5}" type="pres">
      <dgm:prSet presAssocID="{ABA73023-BD64-4790-A6C9-DA552327DECF}" presName="txFour" presStyleLbl="node4" presStyleIdx="2" presStyleCnt="9">
        <dgm:presLayoutVars>
          <dgm:chPref val="3"/>
        </dgm:presLayoutVars>
      </dgm:prSet>
      <dgm:spPr/>
    </dgm:pt>
    <dgm:pt modelId="{D61D1614-843D-4E14-A0B4-F92FE8DD1C3A}" type="pres">
      <dgm:prSet presAssocID="{ABA73023-BD64-4790-A6C9-DA552327DECF}" presName="parTransFour" presStyleCnt="0"/>
      <dgm:spPr/>
    </dgm:pt>
    <dgm:pt modelId="{E9E75DC9-A917-489B-ADBE-906EFB3B90E5}" type="pres">
      <dgm:prSet presAssocID="{ABA73023-BD64-4790-A6C9-DA552327DECF}" presName="horzFour" presStyleCnt="0"/>
      <dgm:spPr/>
    </dgm:pt>
    <dgm:pt modelId="{14417AF1-C24B-448D-B2F7-3C7705B4AC47}" type="pres">
      <dgm:prSet presAssocID="{2FA301DE-2DD1-4A03-A0F1-E8325B70EC60}" presName="vertFour" presStyleCnt="0">
        <dgm:presLayoutVars>
          <dgm:chPref val="3"/>
        </dgm:presLayoutVars>
      </dgm:prSet>
      <dgm:spPr/>
    </dgm:pt>
    <dgm:pt modelId="{C229E1ED-237F-4375-A8DF-0687EA766C9F}" type="pres">
      <dgm:prSet presAssocID="{2FA301DE-2DD1-4A03-A0F1-E8325B70EC60}" presName="txFour" presStyleLbl="node4" presStyleIdx="3" presStyleCnt="9">
        <dgm:presLayoutVars>
          <dgm:chPref val="3"/>
        </dgm:presLayoutVars>
      </dgm:prSet>
      <dgm:spPr/>
    </dgm:pt>
    <dgm:pt modelId="{BC61244E-C4DB-4481-B0F7-B5076BF81B1E}" type="pres">
      <dgm:prSet presAssocID="{2FA301DE-2DD1-4A03-A0F1-E8325B70EC60}" presName="horzFour" presStyleCnt="0"/>
      <dgm:spPr/>
    </dgm:pt>
    <dgm:pt modelId="{981DCEB1-D2EA-4DD8-891C-12A6E3A8A9A2}" type="pres">
      <dgm:prSet presAssocID="{CCC07903-87F0-4817-BF0A-6493F36839AA}" presName="sibSpaceThree" presStyleCnt="0"/>
      <dgm:spPr/>
    </dgm:pt>
    <dgm:pt modelId="{640A14E5-2EC5-494B-85DE-6365C723A64F}" type="pres">
      <dgm:prSet presAssocID="{E0D1CAC2-368F-43AB-9E29-ECBDDBB453EC}" presName="vertThree" presStyleCnt="0"/>
      <dgm:spPr/>
    </dgm:pt>
    <dgm:pt modelId="{0775EA53-6C47-4D17-968F-EBA3D332AC92}" type="pres">
      <dgm:prSet presAssocID="{E0D1CAC2-368F-43AB-9E29-ECBDDBB453EC}" presName="txThree" presStyleLbl="node3" presStyleIdx="1" presStyleCnt="2">
        <dgm:presLayoutVars>
          <dgm:chPref val="3"/>
        </dgm:presLayoutVars>
      </dgm:prSet>
      <dgm:spPr/>
    </dgm:pt>
    <dgm:pt modelId="{DD2771EE-934B-408D-A8EB-6F241C784750}" type="pres">
      <dgm:prSet presAssocID="{E0D1CAC2-368F-43AB-9E29-ECBDDBB453EC}" presName="parTransThree" presStyleCnt="0"/>
      <dgm:spPr/>
    </dgm:pt>
    <dgm:pt modelId="{4FE937C2-A308-420A-B3C3-6B7CB588398A}" type="pres">
      <dgm:prSet presAssocID="{E0D1CAC2-368F-43AB-9E29-ECBDDBB453EC}" presName="horzThree" presStyleCnt="0"/>
      <dgm:spPr/>
    </dgm:pt>
    <dgm:pt modelId="{B00CBC24-F214-4033-A6B6-20DE68D7C115}" type="pres">
      <dgm:prSet presAssocID="{ACA705B2-79AD-4EF4-ABAB-9C6CFFC7DED6}" presName="vertFour" presStyleCnt="0">
        <dgm:presLayoutVars>
          <dgm:chPref val="3"/>
        </dgm:presLayoutVars>
      </dgm:prSet>
      <dgm:spPr/>
    </dgm:pt>
    <dgm:pt modelId="{64D48252-3406-422B-9E45-2E6CF9A0E5DD}" type="pres">
      <dgm:prSet presAssocID="{ACA705B2-79AD-4EF4-ABAB-9C6CFFC7DED6}" presName="txFour" presStyleLbl="node4" presStyleIdx="4" presStyleCnt="9">
        <dgm:presLayoutVars>
          <dgm:chPref val="3"/>
        </dgm:presLayoutVars>
      </dgm:prSet>
      <dgm:spPr/>
    </dgm:pt>
    <dgm:pt modelId="{49368951-9609-4494-964C-37FC3F360B9C}" type="pres">
      <dgm:prSet presAssocID="{ACA705B2-79AD-4EF4-ABAB-9C6CFFC7DED6}" presName="parTransFour" presStyleCnt="0"/>
      <dgm:spPr/>
    </dgm:pt>
    <dgm:pt modelId="{CBCEED30-AA16-457B-A7AA-0C3895B58F56}" type="pres">
      <dgm:prSet presAssocID="{ACA705B2-79AD-4EF4-ABAB-9C6CFFC7DED6}" presName="horzFour" presStyleCnt="0"/>
      <dgm:spPr/>
    </dgm:pt>
    <dgm:pt modelId="{3B262598-2819-4764-83AD-8826808C26AA}" type="pres">
      <dgm:prSet presAssocID="{969F39BD-3104-4E46-B954-92E20D9F5EDB}" presName="vertFour" presStyleCnt="0">
        <dgm:presLayoutVars>
          <dgm:chPref val="3"/>
        </dgm:presLayoutVars>
      </dgm:prSet>
      <dgm:spPr/>
    </dgm:pt>
    <dgm:pt modelId="{1685050F-A501-4E9F-805E-E1C2AEBC6052}" type="pres">
      <dgm:prSet presAssocID="{969F39BD-3104-4E46-B954-92E20D9F5EDB}" presName="txFour" presStyleLbl="node4" presStyleIdx="5" presStyleCnt="9">
        <dgm:presLayoutVars>
          <dgm:chPref val="3"/>
        </dgm:presLayoutVars>
      </dgm:prSet>
      <dgm:spPr/>
    </dgm:pt>
    <dgm:pt modelId="{5D38E5B1-C212-45A3-BFDB-A26B0959E40F}" type="pres">
      <dgm:prSet presAssocID="{969F39BD-3104-4E46-B954-92E20D9F5EDB}" presName="parTransFour" presStyleCnt="0"/>
      <dgm:spPr/>
    </dgm:pt>
    <dgm:pt modelId="{E7DF021F-2EEF-4396-A60E-144B417E52C7}" type="pres">
      <dgm:prSet presAssocID="{969F39BD-3104-4E46-B954-92E20D9F5EDB}" presName="horzFour" presStyleCnt="0"/>
      <dgm:spPr/>
    </dgm:pt>
    <dgm:pt modelId="{63AB045A-46A1-4A17-AAE6-E9C4C87D992F}" type="pres">
      <dgm:prSet presAssocID="{825EBC83-8481-4B7D-B61B-AD32F0F04E2E}" presName="vertFour" presStyleCnt="0">
        <dgm:presLayoutVars>
          <dgm:chPref val="3"/>
        </dgm:presLayoutVars>
      </dgm:prSet>
      <dgm:spPr/>
    </dgm:pt>
    <dgm:pt modelId="{2353AD14-9BCA-4585-B0D7-A68E8BB41175}" type="pres">
      <dgm:prSet presAssocID="{825EBC83-8481-4B7D-B61B-AD32F0F04E2E}" presName="txFour" presStyleLbl="node4" presStyleIdx="6" presStyleCnt="9">
        <dgm:presLayoutVars>
          <dgm:chPref val="3"/>
        </dgm:presLayoutVars>
      </dgm:prSet>
      <dgm:spPr/>
    </dgm:pt>
    <dgm:pt modelId="{29099F9A-291B-4F1A-9BE5-7F6A01AE0EF3}" type="pres">
      <dgm:prSet presAssocID="{825EBC83-8481-4B7D-B61B-AD32F0F04E2E}" presName="parTransFour" presStyleCnt="0"/>
      <dgm:spPr/>
    </dgm:pt>
    <dgm:pt modelId="{982E734C-352A-431E-A4F7-69B88FA09C79}" type="pres">
      <dgm:prSet presAssocID="{825EBC83-8481-4B7D-B61B-AD32F0F04E2E}" presName="horzFour" presStyleCnt="0"/>
      <dgm:spPr/>
    </dgm:pt>
    <dgm:pt modelId="{34582991-316E-40FB-B6A8-24E19D0D3F9C}" type="pres">
      <dgm:prSet presAssocID="{9E0F6A58-146B-4F6A-8BF2-AB07A2EEA32C}" presName="vertFour" presStyleCnt="0">
        <dgm:presLayoutVars>
          <dgm:chPref val="3"/>
        </dgm:presLayoutVars>
      </dgm:prSet>
      <dgm:spPr/>
    </dgm:pt>
    <dgm:pt modelId="{DAD70C9D-237B-4EAD-884D-DBDB10CB5ABF}" type="pres">
      <dgm:prSet presAssocID="{9E0F6A58-146B-4F6A-8BF2-AB07A2EEA32C}" presName="txFour" presStyleLbl="node4" presStyleIdx="7" presStyleCnt="9">
        <dgm:presLayoutVars>
          <dgm:chPref val="3"/>
        </dgm:presLayoutVars>
      </dgm:prSet>
      <dgm:spPr/>
    </dgm:pt>
    <dgm:pt modelId="{54751E1E-F526-4B18-9E3F-B851E95D0C72}" type="pres">
      <dgm:prSet presAssocID="{9E0F6A58-146B-4F6A-8BF2-AB07A2EEA32C}" presName="parTransFour" presStyleCnt="0"/>
      <dgm:spPr/>
    </dgm:pt>
    <dgm:pt modelId="{808D9634-C037-4924-AADC-D19077EED3CE}" type="pres">
      <dgm:prSet presAssocID="{9E0F6A58-146B-4F6A-8BF2-AB07A2EEA32C}" presName="horzFour" presStyleCnt="0"/>
      <dgm:spPr/>
    </dgm:pt>
    <dgm:pt modelId="{98F96963-EDE9-4C55-A583-79CD986237D2}" type="pres">
      <dgm:prSet presAssocID="{962433C3-6D00-4264-A24D-8C006D4B2657}" presName="vertFour" presStyleCnt="0">
        <dgm:presLayoutVars>
          <dgm:chPref val="3"/>
        </dgm:presLayoutVars>
      </dgm:prSet>
      <dgm:spPr/>
    </dgm:pt>
    <dgm:pt modelId="{32C9B098-4C7C-4A1D-8CA1-AFCBA9361A93}" type="pres">
      <dgm:prSet presAssocID="{962433C3-6D00-4264-A24D-8C006D4B2657}" presName="txFour" presStyleLbl="node4" presStyleIdx="8" presStyleCnt="9">
        <dgm:presLayoutVars>
          <dgm:chPref val="3"/>
        </dgm:presLayoutVars>
      </dgm:prSet>
      <dgm:spPr/>
    </dgm:pt>
    <dgm:pt modelId="{34E52491-8F3C-44E4-93D1-8CA4F285ED0C}" type="pres">
      <dgm:prSet presAssocID="{962433C3-6D00-4264-A24D-8C006D4B2657}" presName="horzFour" presStyleCnt="0"/>
      <dgm:spPr/>
    </dgm:pt>
  </dgm:ptLst>
  <dgm:cxnLst>
    <dgm:cxn modelId="{B4A76F1F-9DC8-46C0-952E-481A93168D50}" srcId="{9E0F6A58-146B-4F6A-8BF2-AB07A2EEA32C}" destId="{962433C3-6D00-4264-A24D-8C006D4B2657}" srcOrd="0" destOrd="0" parTransId="{D3900D3C-6AB7-4E11-B7A0-124C1AE48B28}" sibTransId="{E9865FAC-51BB-4BB3-ADB1-617527D21A69}"/>
    <dgm:cxn modelId="{D1747ACA-05BC-4096-9E02-A34E5972FEC0}" srcId="{969F39BD-3104-4E46-B954-92E20D9F5EDB}" destId="{825EBC83-8481-4B7D-B61B-AD32F0F04E2E}" srcOrd="0" destOrd="0" parTransId="{B9F12DB4-27D5-423D-BD8A-78BBDAC2EC1D}" sibTransId="{830D0AFA-9D76-45B4-AAA2-43E4C134C915}"/>
    <dgm:cxn modelId="{B3046060-E135-482E-952B-CD05F97561E7}" srcId="{0B821E3C-15D4-40B8-AA1F-D7A5B19C230D}" destId="{73268905-0CA4-4C63-8063-8737786008F3}" srcOrd="0" destOrd="0" parTransId="{9F851E46-2F95-4A9C-A2F3-A624D81C7A0E}" sibTransId="{CCC07903-87F0-4817-BF0A-6493F36839AA}"/>
    <dgm:cxn modelId="{2589E6DF-C4EE-47B5-AD43-032C9B092BE7}" type="presOf" srcId="{D8AD818E-7F47-4079-A65A-68C3AA0CAC8F}" destId="{5BF06FA2-05FD-46A8-8721-96E2C1880181}" srcOrd="0" destOrd="0" presId="urn:microsoft.com/office/officeart/2005/8/layout/hierarchy4"/>
    <dgm:cxn modelId="{46A13A27-1C80-4178-AF9F-DDD938ED257D}" srcId="{0B821E3C-15D4-40B8-AA1F-D7A5B19C230D}" destId="{E0D1CAC2-368F-43AB-9E29-ECBDDBB453EC}" srcOrd="1" destOrd="0" parTransId="{997DF0AB-BF6D-4DC8-9C4C-D1C319948683}" sibTransId="{0F6602ED-526E-4524-8E43-D32A81878A7B}"/>
    <dgm:cxn modelId="{B2BBD466-5F72-4F00-B188-BA335E902E0C}" srcId="{ACA705B2-79AD-4EF4-ABAB-9C6CFFC7DED6}" destId="{969F39BD-3104-4E46-B954-92E20D9F5EDB}" srcOrd="0" destOrd="0" parTransId="{E19FAEED-0DB4-4F88-9EF1-65793AA07FF3}" sibTransId="{A753339B-BD80-4E53-9BE3-BB7FF9D36DA2}"/>
    <dgm:cxn modelId="{A1222C8D-F480-4675-8ACC-A1D9566B1479}" srcId="{6683AFCE-3F3F-4ADA-8F34-A535C2D8B8A9}" destId="{ABA73023-BD64-4790-A6C9-DA552327DECF}" srcOrd="0" destOrd="0" parTransId="{CB5BF6CC-FB72-4BF3-9222-1DA3BECFF639}" sibTransId="{46497BB8-6427-4943-8BFE-384C36427512}"/>
    <dgm:cxn modelId="{08B45B5F-EE74-4BB6-9435-996C0003EB27}" srcId="{ABA73023-BD64-4790-A6C9-DA552327DECF}" destId="{2FA301DE-2DD1-4A03-A0F1-E8325B70EC60}" srcOrd="0" destOrd="0" parTransId="{B9485544-D769-409A-A0B6-96573E144E6A}" sibTransId="{F15DA2A9-87CD-4E85-84EA-DDA9981CA126}"/>
    <dgm:cxn modelId="{F8B3760F-1515-4DF9-8A5D-8792B84A9B64}" srcId="{E0D1CAC2-368F-43AB-9E29-ECBDDBB453EC}" destId="{ACA705B2-79AD-4EF4-ABAB-9C6CFFC7DED6}" srcOrd="0" destOrd="0" parTransId="{F57691A3-C518-496C-BE16-05C94933A956}" sibTransId="{BDFD98FE-E1C9-4DEA-9D52-A0DE43D4A276}"/>
    <dgm:cxn modelId="{6777023B-39BF-491E-A4B1-FE1EB8237B15}" type="presOf" srcId="{73268905-0CA4-4C63-8063-8737786008F3}" destId="{269464C4-6B1B-4129-BCB0-E134732BAA83}" srcOrd="0" destOrd="0" presId="urn:microsoft.com/office/officeart/2005/8/layout/hierarchy4"/>
    <dgm:cxn modelId="{312622A7-8B6F-4C10-9C70-53B35B3F8B28}" srcId="{6A859BFC-A99B-4731-B348-F64E6329A9E9}" destId="{6683AFCE-3F3F-4ADA-8F34-A535C2D8B8A9}" srcOrd="0" destOrd="0" parTransId="{A3DC5D07-0062-407E-B880-12CE29494959}" sibTransId="{FD6D594E-EBA0-4B48-A4B9-3B50AC15D7EE}"/>
    <dgm:cxn modelId="{ECE7B57E-1AA1-4FBA-B9A3-D467AC4693F0}" type="presOf" srcId="{6683AFCE-3F3F-4ADA-8F34-A535C2D8B8A9}" destId="{AD0416B4-BBD9-4ABB-B2D1-19AFADE5BB3B}" srcOrd="0" destOrd="0" presId="urn:microsoft.com/office/officeart/2005/8/layout/hierarchy4"/>
    <dgm:cxn modelId="{B4ABB52D-0A42-4C83-A725-C92D967773D7}" type="presOf" srcId="{6D37C322-AA52-45C4-B783-6D2FA61DD095}" destId="{A92D530B-3140-41AE-823A-7D389BB30E01}" srcOrd="0" destOrd="0" presId="urn:microsoft.com/office/officeart/2005/8/layout/hierarchy4"/>
    <dgm:cxn modelId="{5BC0F622-BBAF-4C31-B869-9C036F172390}" srcId="{825EBC83-8481-4B7D-B61B-AD32F0F04E2E}" destId="{9E0F6A58-146B-4F6A-8BF2-AB07A2EEA32C}" srcOrd="0" destOrd="0" parTransId="{F9E0B7C7-9D94-4BE3-BF74-F82CFFF63F36}" sibTransId="{3046238D-D5AD-416B-9DF6-ECB902919FFE}"/>
    <dgm:cxn modelId="{A3925F26-CD5C-43E4-B586-7D8684C33C07}" type="presOf" srcId="{ACA705B2-79AD-4EF4-ABAB-9C6CFFC7DED6}" destId="{64D48252-3406-422B-9E45-2E6CF9A0E5DD}" srcOrd="0" destOrd="0" presId="urn:microsoft.com/office/officeart/2005/8/layout/hierarchy4"/>
    <dgm:cxn modelId="{A2CAEE3A-3E0E-40DC-9114-228AAE7C9AB7}" type="presOf" srcId="{9E0F6A58-146B-4F6A-8BF2-AB07A2EEA32C}" destId="{DAD70C9D-237B-4EAD-884D-DBDB10CB5ABF}" srcOrd="0" destOrd="0" presId="urn:microsoft.com/office/officeart/2005/8/layout/hierarchy4"/>
    <dgm:cxn modelId="{547A9384-27E2-4CE7-99A3-8E55B2CF4AA6}" type="presOf" srcId="{825EBC83-8481-4B7D-B61B-AD32F0F04E2E}" destId="{2353AD14-9BCA-4585-B0D7-A68E8BB41175}" srcOrd="0" destOrd="0" presId="urn:microsoft.com/office/officeart/2005/8/layout/hierarchy4"/>
    <dgm:cxn modelId="{7EEBFFB4-9B71-4190-94BD-5A7239F01BCE}" type="presOf" srcId="{ABA73023-BD64-4790-A6C9-DA552327DECF}" destId="{4C0E369F-63E0-4BCD-95B0-20AC14A5DAA5}" srcOrd="0" destOrd="0" presId="urn:microsoft.com/office/officeart/2005/8/layout/hierarchy4"/>
    <dgm:cxn modelId="{579107C3-0925-4286-898F-04649AF62364}" type="presOf" srcId="{2FA301DE-2DD1-4A03-A0F1-E8325B70EC60}" destId="{C229E1ED-237F-4375-A8DF-0687EA766C9F}" srcOrd="0" destOrd="0" presId="urn:microsoft.com/office/officeart/2005/8/layout/hierarchy4"/>
    <dgm:cxn modelId="{C1D846D8-20CD-4E97-B4E5-61F2836F1F0D}" type="presOf" srcId="{E0D1CAC2-368F-43AB-9E29-ECBDDBB453EC}" destId="{0775EA53-6C47-4D17-968F-EBA3D332AC92}" srcOrd="0" destOrd="0" presId="urn:microsoft.com/office/officeart/2005/8/layout/hierarchy4"/>
    <dgm:cxn modelId="{BB8132AD-F89A-4213-A2C2-0657EC8CFEF6}" type="presOf" srcId="{0B821E3C-15D4-40B8-AA1F-D7A5B19C230D}" destId="{57F2D52F-AC7A-4B94-9D42-A79AAD53461B}" srcOrd="0" destOrd="0" presId="urn:microsoft.com/office/officeart/2005/8/layout/hierarchy4"/>
    <dgm:cxn modelId="{F7F4AF6B-0BAE-4E60-952F-F691743E5138}" srcId="{D8AD818E-7F47-4079-A65A-68C3AA0CAC8F}" destId="{0B821E3C-15D4-40B8-AA1F-D7A5B19C230D}" srcOrd="0" destOrd="0" parTransId="{A8624E8F-1A6F-45AD-8D96-D9AED7B36950}" sibTransId="{ED987C87-6B1B-4FA5-8B49-CA13AD72EDAC}"/>
    <dgm:cxn modelId="{62739AF2-A22B-4AA8-B5B8-5C5A08C7818B}" type="presOf" srcId="{969F39BD-3104-4E46-B954-92E20D9F5EDB}" destId="{1685050F-A501-4E9F-805E-E1C2AEBC6052}" srcOrd="0" destOrd="0" presId="urn:microsoft.com/office/officeart/2005/8/layout/hierarchy4"/>
    <dgm:cxn modelId="{40C46333-84FA-4411-8E32-D85E3919ACA9}" type="presOf" srcId="{962433C3-6D00-4264-A24D-8C006D4B2657}" destId="{32C9B098-4C7C-4A1D-8CA1-AFCBA9361A93}" srcOrd="0" destOrd="0" presId="urn:microsoft.com/office/officeart/2005/8/layout/hierarchy4"/>
    <dgm:cxn modelId="{07CD1225-2F89-47A5-A355-F708EFE6BF71}" srcId="{73268905-0CA4-4C63-8063-8737786008F3}" destId="{6A859BFC-A99B-4731-B348-F64E6329A9E9}" srcOrd="0" destOrd="0" parTransId="{4F50A7B1-3C15-4BE9-B452-C2076B51CBC0}" sibTransId="{7429F576-813E-4AE6-A934-AB2C44BDF0A0}"/>
    <dgm:cxn modelId="{ABC1CFAB-729B-404E-B4FC-A443C908C4B8}" srcId="{6D37C322-AA52-45C4-B783-6D2FA61DD095}" destId="{D8AD818E-7F47-4079-A65A-68C3AA0CAC8F}" srcOrd="0" destOrd="0" parTransId="{18464B77-4698-40CA-99C2-E7DFD55BE438}" sibTransId="{B06869FF-E4AD-4F4E-8258-5D83C68DAD32}"/>
    <dgm:cxn modelId="{59988F94-EDD3-4D1E-ADDB-9CE25749587B}" type="presOf" srcId="{6A859BFC-A99B-4731-B348-F64E6329A9E9}" destId="{973955DD-7A51-4525-B3C0-CB209CE2C97F}" srcOrd="0" destOrd="0" presId="urn:microsoft.com/office/officeart/2005/8/layout/hierarchy4"/>
    <dgm:cxn modelId="{03379198-3C64-4FAD-948E-810C4AE43191}" type="presParOf" srcId="{A92D530B-3140-41AE-823A-7D389BB30E01}" destId="{64272200-8156-47D1-A7E6-FF1B47E50B40}" srcOrd="0" destOrd="0" presId="urn:microsoft.com/office/officeart/2005/8/layout/hierarchy4"/>
    <dgm:cxn modelId="{F27DED9E-91DC-49A9-931C-457F5231E232}" type="presParOf" srcId="{64272200-8156-47D1-A7E6-FF1B47E50B40}" destId="{5BF06FA2-05FD-46A8-8721-96E2C1880181}" srcOrd="0" destOrd="0" presId="urn:microsoft.com/office/officeart/2005/8/layout/hierarchy4"/>
    <dgm:cxn modelId="{51D0F014-4034-49D0-95B1-C2B3E9B1B70E}" type="presParOf" srcId="{64272200-8156-47D1-A7E6-FF1B47E50B40}" destId="{637268F0-B264-47A4-98BA-F8090EA62E9F}" srcOrd="1" destOrd="0" presId="urn:microsoft.com/office/officeart/2005/8/layout/hierarchy4"/>
    <dgm:cxn modelId="{C1570F18-1165-43DE-B14A-BD3E1B369AC7}" type="presParOf" srcId="{64272200-8156-47D1-A7E6-FF1B47E50B40}" destId="{D5FFF9BB-C730-4782-9F0D-150FF3F8D5D9}" srcOrd="2" destOrd="0" presId="urn:microsoft.com/office/officeart/2005/8/layout/hierarchy4"/>
    <dgm:cxn modelId="{2E27F00F-A7A0-4B75-BEF9-3E139DFCE81A}" type="presParOf" srcId="{D5FFF9BB-C730-4782-9F0D-150FF3F8D5D9}" destId="{E50E22B3-4AD6-4D80-817B-67C22D1BB0CB}" srcOrd="0" destOrd="0" presId="urn:microsoft.com/office/officeart/2005/8/layout/hierarchy4"/>
    <dgm:cxn modelId="{5118D113-EEF1-4C97-B09E-7786DFA61EAB}" type="presParOf" srcId="{E50E22B3-4AD6-4D80-817B-67C22D1BB0CB}" destId="{57F2D52F-AC7A-4B94-9D42-A79AAD53461B}" srcOrd="0" destOrd="0" presId="urn:microsoft.com/office/officeart/2005/8/layout/hierarchy4"/>
    <dgm:cxn modelId="{97BD02DB-ECF8-40A9-8638-CFEBA9A071E9}" type="presParOf" srcId="{E50E22B3-4AD6-4D80-817B-67C22D1BB0CB}" destId="{D20CF069-0D9F-4518-87A1-699E8D4A82EA}" srcOrd="1" destOrd="0" presId="urn:microsoft.com/office/officeart/2005/8/layout/hierarchy4"/>
    <dgm:cxn modelId="{0B2AD68E-63D8-43E0-845B-E300BCBD9ED4}" type="presParOf" srcId="{E50E22B3-4AD6-4D80-817B-67C22D1BB0CB}" destId="{E05671FF-CEC9-4ECA-B38F-240823D00046}" srcOrd="2" destOrd="0" presId="urn:microsoft.com/office/officeart/2005/8/layout/hierarchy4"/>
    <dgm:cxn modelId="{E6AE359E-D352-40B9-A7FA-DE8B95370C3E}" type="presParOf" srcId="{E05671FF-CEC9-4ECA-B38F-240823D00046}" destId="{0921C601-AD00-425E-B829-5E3DEAA1C54F}" srcOrd="0" destOrd="0" presId="urn:microsoft.com/office/officeart/2005/8/layout/hierarchy4"/>
    <dgm:cxn modelId="{C509989A-B023-4331-89B0-FBD4212A941B}" type="presParOf" srcId="{0921C601-AD00-425E-B829-5E3DEAA1C54F}" destId="{269464C4-6B1B-4129-BCB0-E134732BAA83}" srcOrd="0" destOrd="0" presId="urn:microsoft.com/office/officeart/2005/8/layout/hierarchy4"/>
    <dgm:cxn modelId="{3169F5D3-2292-4353-BE34-ACBFDC8661F5}" type="presParOf" srcId="{0921C601-AD00-425E-B829-5E3DEAA1C54F}" destId="{9FD6C294-34D9-4AE8-B2D9-CA246DADED02}" srcOrd="1" destOrd="0" presId="urn:microsoft.com/office/officeart/2005/8/layout/hierarchy4"/>
    <dgm:cxn modelId="{8D116665-E058-409E-90B4-E05F4F40F587}" type="presParOf" srcId="{0921C601-AD00-425E-B829-5E3DEAA1C54F}" destId="{2D1C5FBA-0C0D-4D04-960C-7AAF8E5554A7}" srcOrd="2" destOrd="0" presId="urn:microsoft.com/office/officeart/2005/8/layout/hierarchy4"/>
    <dgm:cxn modelId="{AFE51627-3716-4F98-94DB-DF53B10DAF71}" type="presParOf" srcId="{2D1C5FBA-0C0D-4D04-960C-7AAF8E5554A7}" destId="{26D38AAD-C0F9-4FF7-B76F-041B6A3C4898}" srcOrd="0" destOrd="0" presId="urn:microsoft.com/office/officeart/2005/8/layout/hierarchy4"/>
    <dgm:cxn modelId="{923BE099-2C2A-4D1F-B6E5-8FC0394F02A8}" type="presParOf" srcId="{26D38AAD-C0F9-4FF7-B76F-041B6A3C4898}" destId="{973955DD-7A51-4525-B3C0-CB209CE2C97F}" srcOrd="0" destOrd="0" presId="urn:microsoft.com/office/officeart/2005/8/layout/hierarchy4"/>
    <dgm:cxn modelId="{24575CA7-9537-4ABA-8FB4-EC829389C504}" type="presParOf" srcId="{26D38AAD-C0F9-4FF7-B76F-041B6A3C4898}" destId="{11912CFC-3079-4EB2-9DD4-AACFC98F9ECE}" srcOrd="1" destOrd="0" presId="urn:microsoft.com/office/officeart/2005/8/layout/hierarchy4"/>
    <dgm:cxn modelId="{06596CA5-28E2-4411-BAC4-45CC3EC32949}" type="presParOf" srcId="{26D38AAD-C0F9-4FF7-B76F-041B6A3C4898}" destId="{15C501C2-21DF-43B2-A8B5-30FE02FED0D6}" srcOrd="2" destOrd="0" presId="urn:microsoft.com/office/officeart/2005/8/layout/hierarchy4"/>
    <dgm:cxn modelId="{D0DA5C53-7FE4-4DEE-9A52-1B96F8A046B6}" type="presParOf" srcId="{15C501C2-21DF-43B2-A8B5-30FE02FED0D6}" destId="{71343F55-3AF0-4EC6-BACB-3342957F562E}" srcOrd="0" destOrd="0" presId="urn:microsoft.com/office/officeart/2005/8/layout/hierarchy4"/>
    <dgm:cxn modelId="{B87F654D-8610-4FB5-B0EC-50E36826C68E}" type="presParOf" srcId="{71343F55-3AF0-4EC6-BACB-3342957F562E}" destId="{AD0416B4-BBD9-4ABB-B2D1-19AFADE5BB3B}" srcOrd="0" destOrd="0" presId="urn:microsoft.com/office/officeart/2005/8/layout/hierarchy4"/>
    <dgm:cxn modelId="{ED36A583-72F5-4DF7-8B9F-FD29F97A1860}" type="presParOf" srcId="{71343F55-3AF0-4EC6-BACB-3342957F562E}" destId="{1F787E02-22D1-48A8-8A5A-F65A72BE1435}" srcOrd="1" destOrd="0" presId="urn:microsoft.com/office/officeart/2005/8/layout/hierarchy4"/>
    <dgm:cxn modelId="{0739C609-0187-40A4-A5E7-E200437E02DC}" type="presParOf" srcId="{71343F55-3AF0-4EC6-BACB-3342957F562E}" destId="{807E3763-B651-4FFB-BE70-9A4EAFC16520}" srcOrd="2" destOrd="0" presId="urn:microsoft.com/office/officeart/2005/8/layout/hierarchy4"/>
    <dgm:cxn modelId="{BC1AE68B-96D3-4D6B-815F-17558FAB7B37}" type="presParOf" srcId="{807E3763-B651-4FFB-BE70-9A4EAFC16520}" destId="{5ED5ACCC-303D-451B-8774-DC151DD04B78}" srcOrd="0" destOrd="0" presId="urn:microsoft.com/office/officeart/2005/8/layout/hierarchy4"/>
    <dgm:cxn modelId="{F4CE88D3-EFE4-4C3D-B4F7-CDBBD3C96255}" type="presParOf" srcId="{5ED5ACCC-303D-451B-8774-DC151DD04B78}" destId="{4C0E369F-63E0-4BCD-95B0-20AC14A5DAA5}" srcOrd="0" destOrd="0" presId="urn:microsoft.com/office/officeart/2005/8/layout/hierarchy4"/>
    <dgm:cxn modelId="{52EC23D2-1C29-4D60-A155-1C309308491A}" type="presParOf" srcId="{5ED5ACCC-303D-451B-8774-DC151DD04B78}" destId="{D61D1614-843D-4E14-A0B4-F92FE8DD1C3A}" srcOrd="1" destOrd="0" presId="urn:microsoft.com/office/officeart/2005/8/layout/hierarchy4"/>
    <dgm:cxn modelId="{2DD2C182-22AA-49E5-B97D-2E5322D9535B}" type="presParOf" srcId="{5ED5ACCC-303D-451B-8774-DC151DD04B78}" destId="{E9E75DC9-A917-489B-ADBE-906EFB3B90E5}" srcOrd="2" destOrd="0" presId="urn:microsoft.com/office/officeart/2005/8/layout/hierarchy4"/>
    <dgm:cxn modelId="{2F71B518-07D4-4790-B574-5AEB6D1562A2}" type="presParOf" srcId="{E9E75DC9-A917-489B-ADBE-906EFB3B90E5}" destId="{14417AF1-C24B-448D-B2F7-3C7705B4AC47}" srcOrd="0" destOrd="0" presId="urn:microsoft.com/office/officeart/2005/8/layout/hierarchy4"/>
    <dgm:cxn modelId="{074D9211-4457-4416-8082-597BC5853BC4}" type="presParOf" srcId="{14417AF1-C24B-448D-B2F7-3C7705B4AC47}" destId="{C229E1ED-237F-4375-A8DF-0687EA766C9F}" srcOrd="0" destOrd="0" presId="urn:microsoft.com/office/officeart/2005/8/layout/hierarchy4"/>
    <dgm:cxn modelId="{B29ED738-C65B-4AA2-9ACB-20796C2CB94E}" type="presParOf" srcId="{14417AF1-C24B-448D-B2F7-3C7705B4AC47}" destId="{BC61244E-C4DB-4481-B0F7-B5076BF81B1E}" srcOrd="1" destOrd="0" presId="urn:microsoft.com/office/officeart/2005/8/layout/hierarchy4"/>
    <dgm:cxn modelId="{79C86DA5-BE9E-4C0D-9D6C-756BE7268E26}" type="presParOf" srcId="{E05671FF-CEC9-4ECA-B38F-240823D00046}" destId="{981DCEB1-D2EA-4DD8-891C-12A6E3A8A9A2}" srcOrd="1" destOrd="0" presId="urn:microsoft.com/office/officeart/2005/8/layout/hierarchy4"/>
    <dgm:cxn modelId="{65345E44-30B4-469B-8788-2956700D99CD}" type="presParOf" srcId="{E05671FF-CEC9-4ECA-B38F-240823D00046}" destId="{640A14E5-2EC5-494B-85DE-6365C723A64F}" srcOrd="2" destOrd="0" presId="urn:microsoft.com/office/officeart/2005/8/layout/hierarchy4"/>
    <dgm:cxn modelId="{223A8A4E-4A42-417A-8AFF-72732C707581}" type="presParOf" srcId="{640A14E5-2EC5-494B-85DE-6365C723A64F}" destId="{0775EA53-6C47-4D17-968F-EBA3D332AC92}" srcOrd="0" destOrd="0" presId="urn:microsoft.com/office/officeart/2005/8/layout/hierarchy4"/>
    <dgm:cxn modelId="{0F116DFF-036B-4BFB-95A3-844758FE8E26}" type="presParOf" srcId="{640A14E5-2EC5-494B-85DE-6365C723A64F}" destId="{DD2771EE-934B-408D-A8EB-6F241C784750}" srcOrd="1" destOrd="0" presId="urn:microsoft.com/office/officeart/2005/8/layout/hierarchy4"/>
    <dgm:cxn modelId="{0992E5B6-19EB-4878-9A61-958F444BB449}" type="presParOf" srcId="{640A14E5-2EC5-494B-85DE-6365C723A64F}" destId="{4FE937C2-A308-420A-B3C3-6B7CB588398A}" srcOrd="2" destOrd="0" presId="urn:microsoft.com/office/officeart/2005/8/layout/hierarchy4"/>
    <dgm:cxn modelId="{6881FF61-6468-4667-8E70-3DCC6F8A9AC0}" type="presParOf" srcId="{4FE937C2-A308-420A-B3C3-6B7CB588398A}" destId="{B00CBC24-F214-4033-A6B6-20DE68D7C115}" srcOrd="0" destOrd="0" presId="urn:microsoft.com/office/officeart/2005/8/layout/hierarchy4"/>
    <dgm:cxn modelId="{4DDC5587-FBEB-4093-BE7F-73892997D9F9}" type="presParOf" srcId="{B00CBC24-F214-4033-A6B6-20DE68D7C115}" destId="{64D48252-3406-422B-9E45-2E6CF9A0E5DD}" srcOrd="0" destOrd="0" presId="urn:microsoft.com/office/officeart/2005/8/layout/hierarchy4"/>
    <dgm:cxn modelId="{272F8156-C791-4939-B65B-BA452227B02C}" type="presParOf" srcId="{B00CBC24-F214-4033-A6B6-20DE68D7C115}" destId="{49368951-9609-4494-964C-37FC3F360B9C}" srcOrd="1" destOrd="0" presId="urn:microsoft.com/office/officeart/2005/8/layout/hierarchy4"/>
    <dgm:cxn modelId="{BB16BCA1-D745-42AE-9DBD-AEB473D7FCE7}" type="presParOf" srcId="{B00CBC24-F214-4033-A6B6-20DE68D7C115}" destId="{CBCEED30-AA16-457B-A7AA-0C3895B58F56}" srcOrd="2" destOrd="0" presId="urn:microsoft.com/office/officeart/2005/8/layout/hierarchy4"/>
    <dgm:cxn modelId="{0ADAFB05-CF58-4C2F-9956-457D6C0195F7}" type="presParOf" srcId="{CBCEED30-AA16-457B-A7AA-0C3895B58F56}" destId="{3B262598-2819-4764-83AD-8826808C26AA}" srcOrd="0" destOrd="0" presId="urn:microsoft.com/office/officeart/2005/8/layout/hierarchy4"/>
    <dgm:cxn modelId="{C74059FC-9709-4BE5-BF44-A4EFB2F731B7}" type="presParOf" srcId="{3B262598-2819-4764-83AD-8826808C26AA}" destId="{1685050F-A501-4E9F-805E-E1C2AEBC6052}" srcOrd="0" destOrd="0" presId="urn:microsoft.com/office/officeart/2005/8/layout/hierarchy4"/>
    <dgm:cxn modelId="{ADC4344E-8238-44BD-876E-4DCE6984D46F}" type="presParOf" srcId="{3B262598-2819-4764-83AD-8826808C26AA}" destId="{5D38E5B1-C212-45A3-BFDB-A26B0959E40F}" srcOrd="1" destOrd="0" presId="urn:microsoft.com/office/officeart/2005/8/layout/hierarchy4"/>
    <dgm:cxn modelId="{B2B41349-2C70-404C-8C2A-2B0E21418480}" type="presParOf" srcId="{3B262598-2819-4764-83AD-8826808C26AA}" destId="{E7DF021F-2EEF-4396-A60E-144B417E52C7}" srcOrd="2" destOrd="0" presId="urn:microsoft.com/office/officeart/2005/8/layout/hierarchy4"/>
    <dgm:cxn modelId="{C08AC3B8-383B-481D-A903-32AE5A399396}" type="presParOf" srcId="{E7DF021F-2EEF-4396-A60E-144B417E52C7}" destId="{63AB045A-46A1-4A17-AAE6-E9C4C87D992F}" srcOrd="0" destOrd="0" presId="urn:microsoft.com/office/officeart/2005/8/layout/hierarchy4"/>
    <dgm:cxn modelId="{815B2656-E6FC-48F9-BE85-733A32200721}" type="presParOf" srcId="{63AB045A-46A1-4A17-AAE6-E9C4C87D992F}" destId="{2353AD14-9BCA-4585-B0D7-A68E8BB41175}" srcOrd="0" destOrd="0" presId="urn:microsoft.com/office/officeart/2005/8/layout/hierarchy4"/>
    <dgm:cxn modelId="{F6E65585-D64D-4739-8523-33A042B426DC}" type="presParOf" srcId="{63AB045A-46A1-4A17-AAE6-E9C4C87D992F}" destId="{29099F9A-291B-4F1A-9BE5-7F6A01AE0EF3}" srcOrd="1" destOrd="0" presId="urn:microsoft.com/office/officeart/2005/8/layout/hierarchy4"/>
    <dgm:cxn modelId="{97D4E348-95F0-42B0-836E-39C3B883BE32}" type="presParOf" srcId="{63AB045A-46A1-4A17-AAE6-E9C4C87D992F}" destId="{982E734C-352A-431E-A4F7-69B88FA09C79}" srcOrd="2" destOrd="0" presId="urn:microsoft.com/office/officeart/2005/8/layout/hierarchy4"/>
    <dgm:cxn modelId="{C2FCF680-6D58-4630-B7A8-15A9EF626AE5}" type="presParOf" srcId="{982E734C-352A-431E-A4F7-69B88FA09C79}" destId="{34582991-316E-40FB-B6A8-24E19D0D3F9C}" srcOrd="0" destOrd="0" presId="urn:microsoft.com/office/officeart/2005/8/layout/hierarchy4"/>
    <dgm:cxn modelId="{B981E24A-8BC6-4226-8633-F87CBB833AAB}" type="presParOf" srcId="{34582991-316E-40FB-B6A8-24E19D0D3F9C}" destId="{DAD70C9D-237B-4EAD-884D-DBDB10CB5ABF}" srcOrd="0" destOrd="0" presId="urn:microsoft.com/office/officeart/2005/8/layout/hierarchy4"/>
    <dgm:cxn modelId="{9C9FF25D-07B2-4426-A952-7545F16D523C}" type="presParOf" srcId="{34582991-316E-40FB-B6A8-24E19D0D3F9C}" destId="{54751E1E-F526-4B18-9E3F-B851E95D0C72}" srcOrd="1" destOrd="0" presId="urn:microsoft.com/office/officeart/2005/8/layout/hierarchy4"/>
    <dgm:cxn modelId="{70FB5CD4-8211-4660-8651-3FFC190A9204}" type="presParOf" srcId="{34582991-316E-40FB-B6A8-24E19D0D3F9C}" destId="{808D9634-C037-4924-AADC-D19077EED3CE}" srcOrd="2" destOrd="0" presId="urn:microsoft.com/office/officeart/2005/8/layout/hierarchy4"/>
    <dgm:cxn modelId="{88EF44C4-84F2-4CBB-A940-A162B3B5A91C}" type="presParOf" srcId="{808D9634-C037-4924-AADC-D19077EED3CE}" destId="{98F96963-EDE9-4C55-A583-79CD986237D2}" srcOrd="0" destOrd="0" presId="urn:microsoft.com/office/officeart/2005/8/layout/hierarchy4"/>
    <dgm:cxn modelId="{84B6524C-0919-4DFD-A0F3-7C2A708F02F5}" type="presParOf" srcId="{98F96963-EDE9-4C55-A583-79CD986237D2}" destId="{32C9B098-4C7C-4A1D-8CA1-AFCBA9361A93}" srcOrd="0" destOrd="0" presId="urn:microsoft.com/office/officeart/2005/8/layout/hierarchy4"/>
    <dgm:cxn modelId="{058ADCE2-66F3-405E-AB03-7CC7BCAC1ED8}" type="presParOf" srcId="{98F96963-EDE9-4C55-A583-79CD986237D2}" destId="{34E52491-8F3C-44E4-93D1-8CA4F285ED0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0529C2-690B-48AE-92C5-94CA0332699F}">
      <dgm:prSet/>
      <dgm:spPr/>
      <dgm:t>
        <a:bodyPr/>
        <a:lstStyle/>
        <a:p>
          <a:r>
            <a:rPr lang="en-US" dirty="0"/>
            <a:t>Code</a:t>
          </a:r>
        </a:p>
      </dgm:t>
    </dgm:pt>
    <dgm:pt modelId="{99530AB4-6BE0-4C42-9114-11631B69F01B}" type="parTrans" cxnId="{84667A8A-67DC-4DA8-BA44-343D0BD24867}">
      <dgm:prSet/>
      <dgm:spPr/>
      <dgm:t>
        <a:bodyPr/>
        <a:lstStyle/>
        <a:p>
          <a:endParaRPr lang="en-US"/>
        </a:p>
      </dgm:t>
    </dgm:pt>
    <dgm:pt modelId="{DB531F80-E0B2-428D-866E-0B54242930D6}" type="sibTrans" cxnId="{84667A8A-67DC-4DA8-BA44-343D0BD24867}">
      <dgm:prSet/>
      <dgm:spPr/>
      <dgm:t>
        <a:bodyPr/>
        <a:lstStyle/>
        <a:p>
          <a:endParaRPr lang="en-US"/>
        </a:p>
      </dgm:t>
    </dgm:pt>
    <dgm:pt modelId="{E9339514-FFAA-40AE-A820-BC3B0AB8EC3A}">
      <dgm:prSet/>
      <dgm:spPr/>
      <dgm:t>
        <a:bodyPr/>
        <a:lstStyle/>
        <a:p>
          <a:r>
            <a:rPr lang="en-US" dirty="0"/>
            <a:t>Release 1: 19K line of codes and 13K lines of comment</a:t>
          </a:r>
        </a:p>
      </dgm:t>
    </dgm:pt>
    <dgm:pt modelId="{D1FC4152-FD7A-4928-AF9F-4C6A1E3FB86E}" type="parTrans" cxnId="{FFC4EE9E-A6F0-496A-9FA9-55F7D85B9044}">
      <dgm:prSet/>
      <dgm:spPr/>
      <dgm:t>
        <a:bodyPr/>
        <a:lstStyle/>
        <a:p>
          <a:endParaRPr lang="en-US"/>
        </a:p>
      </dgm:t>
    </dgm:pt>
    <dgm:pt modelId="{5B48559F-2173-499D-B092-B206189DCD79}" type="sibTrans" cxnId="{FFC4EE9E-A6F0-496A-9FA9-55F7D85B9044}">
      <dgm:prSet/>
      <dgm:spPr/>
      <dgm:t>
        <a:bodyPr/>
        <a:lstStyle/>
        <a:p>
          <a:endParaRPr lang="en-US"/>
        </a:p>
      </dgm:t>
    </dgm:pt>
    <dgm:pt modelId="{DF8F3210-0B5D-4E49-87E8-C58583F9B51A}">
      <dgm:prSet/>
      <dgm:spPr/>
      <dgm:t>
        <a:bodyPr/>
        <a:lstStyle/>
        <a:p>
          <a:r>
            <a:rPr lang="en-US" dirty="0"/>
            <a:t>Release 2: 30K line of codes and 20K lines of comment</a:t>
          </a:r>
        </a:p>
      </dgm:t>
    </dgm:pt>
    <dgm:pt modelId="{A7CB4978-0116-4369-8B02-DEAF66CC4368}" type="parTrans" cxnId="{BB767D81-48EA-4C25-BA1F-EE96E21506C7}">
      <dgm:prSet/>
      <dgm:spPr/>
      <dgm:t>
        <a:bodyPr/>
        <a:lstStyle/>
        <a:p>
          <a:endParaRPr lang="en-US"/>
        </a:p>
      </dgm:t>
    </dgm:pt>
    <dgm:pt modelId="{C2519F22-5FA5-41C7-8F3D-C8E3F68013F5}" type="sibTrans" cxnId="{BB767D81-48EA-4C25-BA1F-EE96E21506C7}">
      <dgm:prSet/>
      <dgm:spPr/>
      <dgm:t>
        <a:bodyPr/>
        <a:lstStyle/>
        <a:p>
          <a:endParaRPr lang="en-US"/>
        </a:p>
      </dgm:t>
    </dgm:pt>
    <dgm:pt modelId="{A5DFDE49-6B5B-4DEF-9FFB-72E8D34A0309}">
      <dgm:prSet/>
      <dgm:spPr/>
      <dgm:t>
        <a:bodyPr/>
        <a:lstStyle/>
        <a:p>
          <a:r>
            <a:rPr lang="en-US" dirty="0"/>
            <a:t>Commits</a:t>
          </a:r>
        </a:p>
      </dgm:t>
    </dgm:pt>
    <dgm:pt modelId="{0ACDF335-5578-4232-93DD-9084784B0070}" type="parTrans" cxnId="{3F800524-A539-42C4-BB72-4DA56F0AF4A3}">
      <dgm:prSet/>
      <dgm:spPr/>
      <dgm:t>
        <a:bodyPr/>
        <a:lstStyle/>
        <a:p>
          <a:endParaRPr lang="en-US"/>
        </a:p>
      </dgm:t>
    </dgm:pt>
    <dgm:pt modelId="{47B0368B-5AA1-4664-A36D-E9329C24C4FA}" type="sibTrans" cxnId="{3F800524-A539-42C4-BB72-4DA56F0AF4A3}">
      <dgm:prSet/>
      <dgm:spPr/>
      <dgm:t>
        <a:bodyPr/>
        <a:lstStyle/>
        <a:p>
          <a:endParaRPr lang="en-US"/>
        </a:p>
      </dgm:t>
    </dgm:pt>
    <dgm:pt modelId="{BBA25910-6404-495A-9D35-E741061E7FE3}">
      <dgm:prSet/>
      <dgm:spPr/>
      <dgm:t>
        <a:bodyPr/>
        <a:lstStyle/>
        <a:p>
          <a:r>
            <a:rPr lang="en-US" dirty="0"/>
            <a:t>Tests</a:t>
          </a:r>
        </a:p>
      </dgm:t>
    </dgm:pt>
    <dgm:pt modelId="{222C1E50-6161-49A9-A948-F6C171631679}" type="parTrans" cxnId="{76BCC048-04EA-4981-BA98-7F319AAEF63E}">
      <dgm:prSet/>
      <dgm:spPr/>
      <dgm:t>
        <a:bodyPr/>
        <a:lstStyle/>
        <a:p>
          <a:endParaRPr lang="en-US"/>
        </a:p>
      </dgm:t>
    </dgm:pt>
    <dgm:pt modelId="{57A743E9-57DD-4F5F-8751-67D53C825020}" type="sibTrans" cxnId="{76BCC048-04EA-4981-BA98-7F319AAEF63E}">
      <dgm:prSet/>
      <dgm:spPr/>
      <dgm:t>
        <a:bodyPr/>
        <a:lstStyle/>
        <a:p>
          <a:endParaRPr lang="en-US"/>
        </a:p>
      </dgm:t>
    </dgm:pt>
    <dgm:pt modelId="{27FE2F57-8EF5-4274-8096-8F80DB6A980F}">
      <dgm:prSet/>
      <dgm:spPr/>
      <dgm:t>
        <a:bodyPr/>
        <a:lstStyle/>
        <a:p>
          <a:r>
            <a:rPr lang="en-US" dirty="0"/>
            <a:t>Release 2: 88 commits</a:t>
          </a:r>
        </a:p>
      </dgm:t>
    </dgm:pt>
    <dgm:pt modelId="{40FAD38D-7D9F-4858-97A7-AC6AD6640E32}" type="parTrans" cxnId="{1A37C207-C899-43B6-9C4A-6F0B1900714B}">
      <dgm:prSet/>
      <dgm:spPr/>
      <dgm:t>
        <a:bodyPr/>
        <a:lstStyle/>
        <a:p>
          <a:endParaRPr lang="en-US"/>
        </a:p>
      </dgm:t>
    </dgm:pt>
    <dgm:pt modelId="{436BB81D-FC59-4AC5-80C1-C66ED52D5540}" type="sibTrans" cxnId="{1A37C207-C899-43B6-9C4A-6F0B1900714B}">
      <dgm:prSet/>
      <dgm:spPr/>
      <dgm:t>
        <a:bodyPr/>
        <a:lstStyle/>
        <a:p>
          <a:endParaRPr lang="en-US"/>
        </a:p>
      </dgm:t>
    </dgm:pt>
    <dgm:pt modelId="{20926C8D-E85E-4327-85FE-DD8C2EFBE05F}">
      <dgm:prSet/>
      <dgm:spPr/>
      <dgm:t>
        <a:bodyPr/>
        <a:lstStyle/>
        <a:p>
          <a:r>
            <a:rPr lang="en-US" dirty="0"/>
            <a:t>Release 1: 60 commits</a:t>
          </a:r>
        </a:p>
      </dgm:t>
    </dgm:pt>
    <dgm:pt modelId="{B436D7A5-9BD3-4CB3-BEEA-BB2B547FB6F9}" type="parTrans" cxnId="{9D3B2E35-92F6-4FEB-85F1-F0D4806F4B97}">
      <dgm:prSet/>
      <dgm:spPr/>
      <dgm:t>
        <a:bodyPr/>
        <a:lstStyle/>
        <a:p>
          <a:endParaRPr lang="en-US"/>
        </a:p>
      </dgm:t>
    </dgm:pt>
    <dgm:pt modelId="{F159654F-9216-464E-BF18-2C935106470F}" type="sibTrans" cxnId="{9D3B2E35-92F6-4FEB-85F1-F0D4806F4B97}">
      <dgm:prSet/>
      <dgm:spPr/>
      <dgm:t>
        <a:bodyPr/>
        <a:lstStyle/>
        <a:p>
          <a:endParaRPr lang="en-US"/>
        </a:p>
      </dgm:t>
    </dgm:pt>
    <dgm:pt modelId="{2F26DBF1-4964-4F31-A3C9-4283BAF55693}">
      <dgm:prSet/>
      <dgm:spPr/>
      <dgm:t>
        <a:bodyPr/>
        <a:lstStyle/>
        <a:p>
          <a:r>
            <a:rPr lang="en-US" dirty="0"/>
            <a:t>Release 2: 688 unit tests + some RCPTT tests</a:t>
          </a:r>
        </a:p>
      </dgm:t>
    </dgm:pt>
    <dgm:pt modelId="{62A843AE-B332-4BF5-90F6-5A10DBF9E082}" type="parTrans" cxnId="{E90CF048-DE98-4D08-9B16-0F0C9AFA491A}">
      <dgm:prSet/>
      <dgm:spPr/>
      <dgm:t>
        <a:bodyPr/>
        <a:lstStyle/>
        <a:p>
          <a:endParaRPr lang="en-US"/>
        </a:p>
      </dgm:t>
    </dgm:pt>
    <dgm:pt modelId="{C1992683-816C-4A13-BAD0-36B7929F60CE}" type="sibTrans" cxnId="{E90CF048-DE98-4D08-9B16-0F0C9AFA491A}">
      <dgm:prSet/>
      <dgm:spPr/>
      <dgm:t>
        <a:bodyPr/>
        <a:lstStyle/>
        <a:p>
          <a:endParaRPr lang="en-US"/>
        </a:p>
      </dgm:t>
    </dgm:pt>
    <dgm:pt modelId="{B0CA1553-080C-4424-8BC3-76EA365DB0C1}">
      <dgm:prSet/>
      <dgm:spPr/>
      <dgm:t>
        <a:bodyPr/>
        <a:lstStyle/>
        <a:p>
          <a:r>
            <a:rPr lang="en-US" dirty="0"/>
            <a:t>Release 1: 403 unit tests</a:t>
          </a:r>
        </a:p>
      </dgm:t>
    </dgm:pt>
    <dgm:pt modelId="{3CDF297B-A32F-4585-8B23-17F9BA3313E9}" type="parTrans" cxnId="{9580D5AA-20A0-4604-91B3-F390ECECC1D1}">
      <dgm:prSet/>
      <dgm:spPr/>
    </dgm:pt>
    <dgm:pt modelId="{ED66D591-6D2C-4BE7-B4F1-E5E3E61B87A5}" type="sibTrans" cxnId="{9580D5AA-20A0-4604-91B3-F390ECECC1D1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70FEF15B-A28E-4491-AE72-E180EBB7644A}" type="pres">
      <dgm:prSet presAssocID="{3A0529C2-690B-48AE-92C5-94CA0332699F}" presName="text_1" presStyleLbl="node1" presStyleIdx="0" presStyleCnt="3">
        <dgm:presLayoutVars>
          <dgm:bulletEnabled val="1"/>
        </dgm:presLayoutVars>
      </dgm:prSet>
      <dgm:spPr/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3"/>
      <dgm:spPr/>
    </dgm:pt>
    <dgm:pt modelId="{1826B5D9-5E26-4E5E-B1FA-7CFB1732FCA1}" type="pres">
      <dgm:prSet presAssocID="{A5DFDE49-6B5B-4DEF-9FFB-72E8D34A0309}" presName="text_2" presStyleLbl="node1" presStyleIdx="1" presStyleCnt="3">
        <dgm:presLayoutVars>
          <dgm:bulletEnabled val="1"/>
        </dgm:presLayoutVars>
      </dgm:prSet>
      <dgm:spPr/>
    </dgm:pt>
    <dgm:pt modelId="{B54D9C6B-633A-4034-A8CE-C7894EA0FDD1}" type="pres">
      <dgm:prSet presAssocID="{A5DFDE49-6B5B-4DEF-9FFB-72E8D34A0309}" presName="accent_2" presStyleCnt="0"/>
      <dgm:spPr/>
    </dgm:pt>
    <dgm:pt modelId="{9810519D-FE72-443E-ABA1-091F74DF1BBB}" type="pres">
      <dgm:prSet presAssocID="{A5DFDE49-6B5B-4DEF-9FFB-72E8D34A0309}" presName="accentRepeatNode" presStyleLbl="solidFgAcc1" presStyleIdx="1" presStyleCnt="3"/>
      <dgm:spPr/>
    </dgm:pt>
    <dgm:pt modelId="{77AD498B-3651-4F75-AE2D-8372E434EFE2}" type="pres">
      <dgm:prSet presAssocID="{BBA25910-6404-495A-9D35-E741061E7FE3}" presName="text_3" presStyleLbl="node1" presStyleIdx="2" presStyleCnt="3">
        <dgm:presLayoutVars>
          <dgm:bulletEnabled val="1"/>
        </dgm:presLayoutVars>
      </dgm:prSet>
      <dgm:spPr/>
    </dgm:pt>
    <dgm:pt modelId="{CAAC7C6B-CE67-4CE6-90B7-1CBE13836D9B}" type="pres">
      <dgm:prSet presAssocID="{BBA25910-6404-495A-9D35-E741061E7FE3}" presName="accent_3" presStyleCnt="0"/>
      <dgm:spPr/>
    </dgm:pt>
    <dgm:pt modelId="{C36BDA54-279F-4DEA-88AA-F3B8A28AFFC5}" type="pres">
      <dgm:prSet presAssocID="{BBA25910-6404-495A-9D35-E741061E7FE3}" presName="accentRepeatNode" presStyleLbl="solidFgAcc1" presStyleIdx="2" presStyleCnt="3"/>
      <dgm:spPr/>
    </dgm:pt>
  </dgm:ptLst>
  <dgm:cxnLst>
    <dgm:cxn modelId="{84F319B1-C49E-4F45-BACF-BCCCDC25DB29}" type="presOf" srcId="{B0CA1553-080C-4424-8BC3-76EA365DB0C1}" destId="{77AD498B-3651-4F75-AE2D-8372E434EFE2}" srcOrd="0" destOrd="1" presId="urn:microsoft.com/office/officeart/2008/layout/VerticalCurvedList"/>
    <dgm:cxn modelId="{0BFE2634-4C2A-4587-ADB1-6F197CE12894}" type="presOf" srcId="{2F26DBF1-4964-4F31-A3C9-4283BAF55693}" destId="{77AD498B-3651-4F75-AE2D-8372E434EFE2}" srcOrd="0" destOrd="2" presId="urn:microsoft.com/office/officeart/2008/layout/VerticalCurvedList"/>
    <dgm:cxn modelId="{FBD040C4-BFBA-48D3-8B64-8D7F232B748E}" type="presOf" srcId="{BBA25910-6404-495A-9D35-E741061E7FE3}" destId="{77AD498B-3651-4F75-AE2D-8372E434EFE2}" srcOrd="0" destOrd="0" presId="urn:microsoft.com/office/officeart/2008/layout/VerticalCurvedList"/>
    <dgm:cxn modelId="{9580D5AA-20A0-4604-91B3-F390ECECC1D1}" srcId="{BBA25910-6404-495A-9D35-E741061E7FE3}" destId="{B0CA1553-080C-4424-8BC3-76EA365DB0C1}" srcOrd="0" destOrd="0" parTransId="{3CDF297B-A32F-4585-8B23-17F9BA3313E9}" sibTransId="{ED66D591-6D2C-4BE7-B4F1-E5E3E61B87A5}"/>
    <dgm:cxn modelId="{BD101EE5-C554-4116-ACD3-EDE95B3DD0A7}" type="presOf" srcId="{20926C8D-E85E-4327-85FE-DD8C2EFBE05F}" destId="{1826B5D9-5E26-4E5E-B1FA-7CFB1732FCA1}" srcOrd="0" destOrd="1" presId="urn:microsoft.com/office/officeart/2008/layout/VerticalCurvedList"/>
    <dgm:cxn modelId="{E90CF048-DE98-4D08-9B16-0F0C9AFA491A}" srcId="{BBA25910-6404-495A-9D35-E741061E7FE3}" destId="{2F26DBF1-4964-4F31-A3C9-4283BAF55693}" srcOrd="1" destOrd="0" parTransId="{62A843AE-B332-4BF5-90F6-5A10DBF9E082}" sibTransId="{C1992683-816C-4A13-BAD0-36B7929F60CE}"/>
    <dgm:cxn modelId="{76BCC048-04EA-4981-BA98-7F319AAEF63E}" srcId="{571CC073-B4EA-454E-8A5E-FC001A76EABC}" destId="{BBA25910-6404-495A-9D35-E741061E7FE3}" srcOrd="2" destOrd="0" parTransId="{222C1E50-6161-49A9-A948-F6C171631679}" sibTransId="{57A743E9-57DD-4F5F-8751-67D53C825020}"/>
    <dgm:cxn modelId="{9D3B2E35-92F6-4FEB-85F1-F0D4806F4B97}" srcId="{A5DFDE49-6B5B-4DEF-9FFB-72E8D34A0309}" destId="{20926C8D-E85E-4327-85FE-DD8C2EFBE05F}" srcOrd="0" destOrd="0" parTransId="{B436D7A5-9BD3-4CB3-BEEA-BB2B547FB6F9}" sibTransId="{F159654F-9216-464E-BF18-2C935106470F}"/>
    <dgm:cxn modelId="{BB767D81-48EA-4C25-BA1F-EE96E21506C7}" srcId="{3A0529C2-690B-48AE-92C5-94CA0332699F}" destId="{DF8F3210-0B5D-4E49-87E8-C58583F9B51A}" srcOrd="1" destOrd="0" parTransId="{A7CB4978-0116-4369-8B02-DEAF66CC4368}" sibTransId="{C2519F22-5FA5-41C7-8F3D-C8E3F68013F5}"/>
    <dgm:cxn modelId="{FFC4EE9E-A6F0-496A-9FA9-55F7D85B9044}" srcId="{3A0529C2-690B-48AE-92C5-94CA0332699F}" destId="{E9339514-FFAA-40AE-A820-BC3B0AB8EC3A}" srcOrd="0" destOrd="0" parTransId="{D1FC4152-FD7A-4928-AF9F-4C6A1E3FB86E}" sibTransId="{5B48559F-2173-499D-B092-B206189DCD79}"/>
    <dgm:cxn modelId="{1A37C207-C899-43B6-9C4A-6F0B1900714B}" srcId="{A5DFDE49-6B5B-4DEF-9FFB-72E8D34A0309}" destId="{27FE2F57-8EF5-4274-8096-8F80DB6A980F}" srcOrd="1" destOrd="0" parTransId="{40FAD38D-7D9F-4858-97A7-AC6AD6640E32}" sibTransId="{436BB81D-FC59-4AC5-80C1-C66ED52D5540}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8001CE78-FDB8-4101-8F2F-F68CF503094F}" type="presOf" srcId="{3A0529C2-690B-48AE-92C5-94CA0332699F}" destId="{70FEF15B-A28E-4491-AE72-E180EBB7644A}" srcOrd="0" destOrd="0" presId="urn:microsoft.com/office/officeart/2008/layout/VerticalCurvedList"/>
    <dgm:cxn modelId="{E8CE6839-0F7C-4833-A8B9-C4A80D6D1CE5}" type="presOf" srcId="{5B48559F-2173-499D-B092-B206189DCD79}" destId="{84E162AD-861D-4555-B043-F79679CCDBDA}" srcOrd="0" destOrd="0" presId="urn:microsoft.com/office/officeart/2008/layout/VerticalCurvedList"/>
    <dgm:cxn modelId="{AF3FF570-BFB8-4189-B68F-2E3D0249DB2C}" type="presOf" srcId="{27FE2F57-8EF5-4274-8096-8F80DB6A980F}" destId="{1826B5D9-5E26-4E5E-B1FA-7CFB1732FCA1}" srcOrd="0" destOrd="2" presId="urn:microsoft.com/office/officeart/2008/layout/VerticalCurvedList"/>
    <dgm:cxn modelId="{CA1A02FA-9B0D-4B5C-B1FC-7CB09A9F9DE8}" type="presOf" srcId="{DF8F3210-0B5D-4E49-87E8-C58583F9B51A}" destId="{70FEF15B-A28E-4491-AE72-E180EBB7644A}" srcOrd="0" destOrd="2" presId="urn:microsoft.com/office/officeart/2008/layout/VerticalCurvedList"/>
    <dgm:cxn modelId="{6A958E35-31BE-45B4-8FC5-8B638623F082}" type="presOf" srcId="{571CC073-B4EA-454E-8A5E-FC001A76EABC}" destId="{C1F95457-0E13-4C00-AF3F-5279185B3005}" srcOrd="0" destOrd="0" presId="urn:microsoft.com/office/officeart/2008/layout/VerticalCurvedList"/>
    <dgm:cxn modelId="{3F800524-A539-42C4-BB72-4DA56F0AF4A3}" srcId="{571CC073-B4EA-454E-8A5E-FC001A76EABC}" destId="{A5DFDE49-6B5B-4DEF-9FFB-72E8D34A0309}" srcOrd="1" destOrd="0" parTransId="{0ACDF335-5578-4232-93DD-9084784B0070}" sibTransId="{47B0368B-5AA1-4664-A36D-E9329C24C4FA}"/>
    <dgm:cxn modelId="{C341B469-C2AC-48F4-BC46-D2DD789F434E}" type="presOf" srcId="{E9339514-FFAA-40AE-A820-BC3B0AB8EC3A}" destId="{70FEF15B-A28E-4491-AE72-E180EBB7644A}" srcOrd="0" destOrd="1" presId="urn:microsoft.com/office/officeart/2008/layout/VerticalCurvedList"/>
    <dgm:cxn modelId="{2BBDDABF-F306-4432-8B2E-FFCB7F592376}" type="presOf" srcId="{A5DFDE49-6B5B-4DEF-9FFB-72E8D34A0309}" destId="{1826B5D9-5E26-4E5E-B1FA-7CFB1732FCA1}" srcOrd="0" destOrd="0" presId="urn:microsoft.com/office/officeart/2008/layout/VerticalCurvedList"/>
    <dgm:cxn modelId="{4AED762C-2C1D-4BB3-BEED-927B197005AA}" type="presParOf" srcId="{C1F95457-0E13-4C00-AF3F-5279185B3005}" destId="{4208A881-E163-4E2D-843D-3E50A7960126}" srcOrd="0" destOrd="0" presId="urn:microsoft.com/office/officeart/2008/layout/VerticalCurvedList"/>
    <dgm:cxn modelId="{2C79F700-D2BD-4E2F-813F-62E6490E1038}" type="presParOf" srcId="{4208A881-E163-4E2D-843D-3E50A7960126}" destId="{18DFAB4C-927C-4D8E-B963-160FBB72A981}" srcOrd="0" destOrd="0" presId="urn:microsoft.com/office/officeart/2008/layout/VerticalCurvedList"/>
    <dgm:cxn modelId="{54A75823-5FEC-4CCB-8ACF-C0D54759C559}" type="presParOf" srcId="{18DFAB4C-927C-4D8E-B963-160FBB72A981}" destId="{D7A136A3-59C3-4E7B-B46A-5EBCE8A4078B}" srcOrd="0" destOrd="0" presId="urn:microsoft.com/office/officeart/2008/layout/VerticalCurvedList"/>
    <dgm:cxn modelId="{7CBF64BD-C2A7-4755-9ED0-F6A1522134E6}" type="presParOf" srcId="{18DFAB4C-927C-4D8E-B963-160FBB72A981}" destId="{84E162AD-861D-4555-B043-F79679CCDBDA}" srcOrd="1" destOrd="0" presId="urn:microsoft.com/office/officeart/2008/layout/VerticalCurvedList"/>
    <dgm:cxn modelId="{286550F7-89F8-4B52-B328-8D52D4C0E993}" type="presParOf" srcId="{18DFAB4C-927C-4D8E-B963-160FBB72A981}" destId="{0CC9D516-AF50-449F-94BB-47477852AD53}" srcOrd="2" destOrd="0" presId="urn:microsoft.com/office/officeart/2008/layout/VerticalCurvedList"/>
    <dgm:cxn modelId="{D23B863A-5151-41B1-AD8E-BF5C07BE534F}" type="presParOf" srcId="{18DFAB4C-927C-4D8E-B963-160FBB72A981}" destId="{44A52C95-0F8F-4D9A-AFA3-B197DFE13F6B}" srcOrd="3" destOrd="0" presId="urn:microsoft.com/office/officeart/2008/layout/VerticalCurvedList"/>
    <dgm:cxn modelId="{EADE5363-DCBD-44FE-8DDE-F5B026F72043}" type="presParOf" srcId="{4208A881-E163-4E2D-843D-3E50A7960126}" destId="{70FEF15B-A28E-4491-AE72-E180EBB7644A}" srcOrd="1" destOrd="0" presId="urn:microsoft.com/office/officeart/2008/layout/VerticalCurvedList"/>
    <dgm:cxn modelId="{6CE6CFA5-FC3C-4B69-986D-CAA98298590E}" type="presParOf" srcId="{4208A881-E163-4E2D-843D-3E50A7960126}" destId="{487CEEE8-C22E-4D9E-A4A3-793A336C6FEC}" srcOrd="2" destOrd="0" presId="urn:microsoft.com/office/officeart/2008/layout/VerticalCurvedList"/>
    <dgm:cxn modelId="{B0FF5B69-350B-4C09-8161-4D140A4549C4}" type="presParOf" srcId="{487CEEE8-C22E-4D9E-A4A3-793A336C6FEC}" destId="{9BC8E43E-AAA3-4672-BE77-42B7727AE6F0}" srcOrd="0" destOrd="0" presId="urn:microsoft.com/office/officeart/2008/layout/VerticalCurvedList"/>
    <dgm:cxn modelId="{4C3120A9-82A1-46F7-A11F-BBB9E065F1D4}" type="presParOf" srcId="{4208A881-E163-4E2D-843D-3E50A7960126}" destId="{1826B5D9-5E26-4E5E-B1FA-7CFB1732FCA1}" srcOrd="3" destOrd="0" presId="urn:microsoft.com/office/officeart/2008/layout/VerticalCurvedList"/>
    <dgm:cxn modelId="{9470506B-6EAC-43B9-AED9-3F52063980E9}" type="presParOf" srcId="{4208A881-E163-4E2D-843D-3E50A7960126}" destId="{B54D9C6B-633A-4034-A8CE-C7894EA0FDD1}" srcOrd="4" destOrd="0" presId="urn:microsoft.com/office/officeart/2008/layout/VerticalCurvedList"/>
    <dgm:cxn modelId="{D256096E-4B76-4575-BB08-C098D95F1213}" type="presParOf" srcId="{B54D9C6B-633A-4034-A8CE-C7894EA0FDD1}" destId="{9810519D-FE72-443E-ABA1-091F74DF1BBB}" srcOrd="0" destOrd="0" presId="urn:microsoft.com/office/officeart/2008/layout/VerticalCurvedList"/>
    <dgm:cxn modelId="{419DEDAB-5FC0-497B-9F61-9B0A20D6E283}" type="presParOf" srcId="{4208A881-E163-4E2D-843D-3E50A7960126}" destId="{77AD498B-3651-4F75-AE2D-8372E434EFE2}" srcOrd="5" destOrd="0" presId="urn:microsoft.com/office/officeart/2008/layout/VerticalCurvedList"/>
    <dgm:cxn modelId="{F4F1B053-26E2-4E91-AD25-0254ABCC1B19}" type="presParOf" srcId="{4208A881-E163-4E2D-843D-3E50A7960126}" destId="{CAAC7C6B-CE67-4CE6-90B7-1CBE13836D9B}" srcOrd="6" destOrd="0" presId="urn:microsoft.com/office/officeart/2008/layout/VerticalCurvedList"/>
    <dgm:cxn modelId="{5396F819-A2E5-4780-BDC1-967EAFBFE0D5}" type="presParOf" srcId="{CAAC7C6B-CE67-4CE6-90B7-1CBE13836D9B}" destId="{C36BDA54-279F-4DEA-88AA-F3B8A28AFF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0529C2-690B-48AE-92C5-94CA0332699F}">
      <dgm:prSet/>
      <dgm:spPr/>
      <dgm:t>
        <a:bodyPr/>
        <a:lstStyle/>
        <a:p>
          <a:r>
            <a:rPr lang="en-US" dirty="0"/>
            <a:t>Eclipse update sites</a:t>
          </a:r>
        </a:p>
      </dgm:t>
    </dgm:pt>
    <dgm:pt modelId="{99530AB4-6BE0-4C42-9114-11631B69F01B}" type="parTrans" cxnId="{84667A8A-67DC-4DA8-BA44-343D0BD24867}">
      <dgm:prSet/>
      <dgm:spPr/>
      <dgm:t>
        <a:bodyPr/>
        <a:lstStyle/>
        <a:p>
          <a:endParaRPr lang="en-US"/>
        </a:p>
      </dgm:t>
    </dgm:pt>
    <dgm:pt modelId="{DB531F80-E0B2-428D-866E-0B54242930D6}" type="sibTrans" cxnId="{84667A8A-67DC-4DA8-BA44-343D0BD24867}">
      <dgm:prSet/>
      <dgm:spPr/>
      <dgm:t>
        <a:bodyPr/>
        <a:lstStyle/>
        <a:p>
          <a:endParaRPr lang="en-US"/>
        </a:p>
      </dgm:t>
    </dgm:pt>
    <dgm:pt modelId="{E9339514-FFAA-40AE-A820-BC3B0AB8EC3A}">
      <dgm:prSet/>
      <dgm:spPr/>
      <dgm:t>
        <a:bodyPr/>
        <a:lstStyle/>
        <a:p>
          <a:r>
            <a:rPr lang="en-US" dirty="0"/>
            <a:t>Two update sites one for EPL features and one for GPL features</a:t>
          </a:r>
        </a:p>
      </dgm:t>
    </dgm:pt>
    <dgm:pt modelId="{D1FC4152-FD7A-4928-AF9F-4C6A1E3FB86E}" type="parTrans" cxnId="{FFC4EE9E-A6F0-496A-9FA9-55F7D85B9044}">
      <dgm:prSet/>
      <dgm:spPr/>
      <dgm:t>
        <a:bodyPr/>
        <a:lstStyle/>
        <a:p>
          <a:endParaRPr lang="en-US"/>
        </a:p>
      </dgm:t>
    </dgm:pt>
    <dgm:pt modelId="{5B48559F-2173-499D-B092-B206189DCD79}" type="sibTrans" cxnId="{FFC4EE9E-A6F0-496A-9FA9-55F7D85B9044}">
      <dgm:prSet/>
      <dgm:spPr/>
      <dgm:t>
        <a:bodyPr/>
        <a:lstStyle/>
        <a:p>
          <a:endParaRPr lang="en-US"/>
        </a:p>
      </dgm:t>
    </dgm:pt>
    <dgm:pt modelId="{A5DFDE49-6B5B-4DEF-9FFB-72E8D34A0309}">
      <dgm:prSet/>
      <dgm:spPr/>
      <dgm:t>
        <a:bodyPr/>
        <a:lstStyle/>
        <a:p>
          <a:r>
            <a:rPr lang="en-US" dirty="0"/>
            <a:t>Mapping features</a:t>
          </a:r>
        </a:p>
      </dgm:t>
    </dgm:pt>
    <dgm:pt modelId="{0ACDF335-5578-4232-93DD-9084784B0070}" type="parTrans" cxnId="{3F800524-A539-42C4-BB72-4DA56F0AF4A3}">
      <dgm:prSet/>
      <dgm:spPr/>
      <dgm:t>
        <a:bodyPr/>
        <a:lstStyle/>
        <a:p>
          <a:endParaRPr lang="en-US"/>
        </a:p>
      </dgm:t>
    </dgm:pt>
    <dgm:pt modelId="{47B0368B-5AA1-4664-A36D-E9329C24C4FA}" type="sibTrans" cxnId="{3F800524-A539-42C4-BB72-4DA56F0AF4A3}">
      <dgm:prSet/>
      <dgm:spPr/>
      <dgm:t>
        <a:bodyPr/>
        <a:lstStyle/>
        <a:p>
          <a:endParaRPr lang="en-US"/>
        </a:p>
      </dgm:t>
    </dgm:pt>
    <dgm:pt modelId="{BBA25910-6404-495A-9D35-E741061E7FE3}">
      <dgm:prSet/>
      <dgm:spPr/>
      <dgm:t>
        <a:bodyPr/>
        <a:lstStyle/>
        <a:p>
          <a:r>
            <a:rPr lang="en-US" dirty="0"/>
            <a:t>Semantic features</a:t>
          </a:r>
        </a:p>
      </dgm:t>
    </dgm:pt>
    <dgm:pt modelId="{222C1E50-6161-49A9-A948-F6C171631679}" type="parTrans" cxnId="{76BCC048-04EA-4981-BA98-7F319AAEF63E}">
      <dgm:prSet/>
      <dgm:spPr/>
      <dgm:t>
        <a:bodyPr/>
        <a:lstStyle/>
        <a:p>
          <a:endParaRPr lang="en-US"/>
        </a:p>
      </dgm:t>
    </dgm:pt>
    <dgm:pt modelId="{57A743E9-57DD-4F5F-8751-67D53C825020}" type="sibTrans" cxnId="{76BCC048-04EA-4981-BA98-7F319AAEF63E}">
      <dgm:prSet/>
      <dgm:spPr/>
      <dgm:t>
        <a:bodyPr/>
        <a:lstStyle/>
        <a:p>
          <a:endParaRPr lang="en-US"/>
        </a:p>
      </dgm:t>
    </dgm:pt>
    <dgm:pt modelId="{27FE2F57-8EF5-4274-8096-8F80DB6A980F}">
      <dgm:prSet/>
      <dgm:spPr/>
      <dgm:t>
        <a:bodyPr/>
        <a:lstStyle/>
        <a:p>
          <a:r>
            <a:rPr lang="en-US" dirty="0"/>
            <a:t>Mapping base saved to XMI</a:t>
          </a:r>
        </a:p>
      </dgm:t>
    </dgm:pt>
    <dgm:pt modelId="{40FAD38D-7D9F-4858-97A7-AC6AD6640E32}" type="parTrans" cxnId="{1A37C207-C899-43B6-9C4A-6F0B1900714B}">
      <dgm:prSet/>
      <dgm:spPr/>
      <dgm:t>
        <a:bodyPr/>
        <a:lstStyle/>
        <a:p>
          <a:endParaRPr lang="en-US"/>
        </a:p>
      </dgm:t>
    </dgm:pt>
    <dgm:pt modelId="{436BB81D-FC59-4AC5-80C1-C66ED52D5540}" type="sibTrans" cxnId="{1A37C207-C899-43B6-9C4A-6F0B1900714B}">
      <dgm:prSet/>
      <dgm:spPr/>
      <dgm:t>
        <a:bodyPr/>
        <a:lstStyle/>
        <a:p>
          <a:endParaRPr lang="en-US"/>
        </a:p>
      </dgm:t>
    </dgm:pt>
    <dgm:pt modelId="{20926C8D-E85E-4327-85FE-DD8C2EFBE05F}">
      <dgm:prSet/>
      <dgm:spPr/>
      <dgm:t>
        <a:bodyPr/>
        <a:lstStyle/>
        <a:p>
          <a:r>
            <a:rPr lang="en-US" dirty="0"/>
            <a:t>Text, EMF Model full support and ontology partial support</a:t>
          </a:r>
        </a:p>
      </dgm:t>
    </dgm:pt>
    <dgm:pt modelId="{B436D7A5-9BD3-4CB3-BEEA-BB2B547FB6F9}" type="parTrans" cxnId="{9D3B2E35-92F6-4FEB-85F1-F0D4806F4B97}">
      <dgm:prSet/>
      <dgm:spPr/>
      <dgm:t>
        <a:bodyPr/>
        <a:lstStyle/>
        <a:p>
          <a:endParaRPr lang="en-US"/>
        </a:p>
      </dgm:t>
    </dgm:pt>
    <dgm:pt modelId="{F159654F-9216-464E-BF18-2C935106470F}" type="sibTrans" cxnId="{9D3B2E35-92F6-4FEB-85F1-F0D4806F4B97}">
      <dgm:prSet/>
      <dgm:spPr/>
      <dgm:t>
        <a:bodyPr/>
        <a:lstStyle/>
        <a:p>
          <a:endParaRPr lang="en-US"/>
        </a:p>
      </dgm:t>
    </dgm:pt>
    <dgm:pt modelId="{2F26DBF1-4964-4F31-A3C9-4283BAF55693}">
      <dgm:prSet/>
      <dgm:spPr/>
      <dgm:t>
        <a:bodyPr/>
        <a:lstStyle/>
        <a:p>
          <a:r>
            <a:rPr lang="en-US" dirty="0"/>
            <a:t>Text extraction from .doc and .</a:t>
          </a:r>
          <a:r>
            <a:rPr lang="en-US" dirty="0" err="1"/>
            <a:t>docx</a:t>
          </a:r>
          <a:r>
            <a:rPr lang="en-US" dirty="0"/>
            <a:t> files</a:t>
          </a:r>
        </a:p>
      </dgm:t>
    </dgm:pt>
    <dgm:pt modelId="{62A843AE-B332-4BF5-90F6-5A10DBF9E082}" type="parTrans" cxnId="{E90CF048-DE98-4D08-9B16-0F0C9AFA491A}">
      <dgm:prSet/>
      <dgm:spPr/>
      <dgm:t>
        <a:bodyPr/>
        <a:lstStyle/>
        <a:p>
          <a:endParaRPr lang="en-US"/>
        </a:p>
      </dgm:t>
    </dgm:pt>
    <dgm:pt modelId="{C1992683-816C-4A13-BAD0-36B7929F60CE}" type="sibTrans" cxnId="{E90CF048-DE98-4D08-9B16-0F0C9AFA491A}">
      <dgm:prSet/>
      <dgm:spPr/>
      <dgm:t>
        <a:bodyPr/>
        <a:lstStyle/>
        <a:p>
          <a:endParaRPr lang="en-US"/>
        </a:p>
      </dgm:t>
    </dgm:pt>
    <dgm:pt modelId="{B0CA1553-080C-4424-8BC3-76EA365DB0C1}">
      <dgm:prSet/>
      <dgm:spPr/>
      <dgm:t>
        <a:bodyPr/>
        <a:lstStyle/>
        <a:p>
          <a:r>
            <a:rPr lang="en-US" dirty="0"/>
            <a:t>Semantic annotation and mapping creation from annotation</a:t>
          </a:r>
        </a:p>
      </dgm:t>
    </dgm:pt>
    <dgm:pt modelId="{3CDF297B-A32F-4585-8B23-17F9BA3313E9}" type="parTrans" cxnId="{9580D5AA-20A0-4604-91B3-F390ECECC1D1}">
      <dgm:prSet/>
      <dgm:spPr/>
      <dgm:t>
        <a:bodyPr/>
        <a:lstStyle/>
        <a:p>
          <a:endParaRPr lang="en-US"/>
        </a:p>
      </dgm:t>
    </dgm:pt>
    <dgm:pt modelId="{ED66D591-6D2C-4BE7-B4F1-E5E3E61B87A5}" type="sibTrans" cxnId="{9580D5AA-20A0-4604-91B3-F390ECECC1D1}">
      <dgm:prSet/>
      <dgm:spPr/>
      <dgm:t>
        <a:bodyPr/>
        <a:lstStyle/>
        <a:p>
          <a:endParaRPr lang="en-US"/>
        </a:p>
      </dgm:t>
    </dgm:pt>
    <dgm:pt modelId="{B0A516F9-D2D7-4C27-A4C9-62F4A6EAD6CE}">
      <dgm:prSet/>
      <dgm:spPr/>
      <dgm:t>
        <a:bodyPr/>
        <a:lstStyle/>
        <a:p>
          <a:r>
            <a:rPr lang="en-US" dirty="0"/>
            <a:t>EMF/XMI mapping base creation wizard</a:t>
          </a:r>
        </a:p>
      </dgm:t>
    </dgm:pt>
    <dgm:pt modelId="{FFC785EA-36A3-429F-AD01-607E734A5EA1}" type="parTrans" cxnId="{77FF6EE8-F747-4D20-BE36-20FC33764532}">
      <dgm:prSet/>
      <dgm:spPr/>
      <dgm:t>
        <a:bodyPr/>
        <a:lstStyle/>
        <a:p>
          <a:endParaRPr lang="en-US"/>
        </a:p>
      </dgm:t>
    </dgm:pt>
    <dgm:pt modelId="{8A0E8CFB-677F-4D3D-977E-2B7AF342449C}" type="sibTrans" cxnId="{77FF6EE8-F747-4D20-BE36-20FC33764532}">
      <dgm:prSet/>
      <dgm:spPr/>
      <dgm:t>
        <a:bodyPr/>
        <a:lstStyle/>
        <a:p>
          <a:endParaRPr lang="en-US"/>
        </a:p>
      </dgm:t>
    </dgm:pt>
    <dgm:pt modelId="{12850B08-4603-447E-8409-91CB22BB3645}">
      <dgm:prSet/>
      <dgm:spPr/>
      <dgm:t>
        <a:bodyPr/>
        <a:lstStyle/>
        <a:p>
          <a:r>
            <a:rPr lang="en-US" dirty="0"/>
            <a:t>Main ontology format supported (RDF, OWL, Turtle, …)</a:t>
          </a:r>
        </a:p>
      </dgm:t>
    </dgm:pt>
    <dgm:pt modelId="{639478B1-F3A7-4B5C-AFCB-F0E1FC14B35D}" type="parTrans" cxnId="{B91F95EB-4242-4D42-A3CD-14AB35D70285}">
      <dgm:prSet/>
      <dgm:spPr/>
      <dgm:t>
        <a:bodyPr/>
        <a:lstStyle/>
        <a:p>
          <a:endParaRPr lang="en-US"/>
        </a:p>
      </dgm:t>
    </dgm:pt>
    <dgm:pt modelId="{4CEF5DAC-5AE7-4669-AF25-558165DBDE99}" type="sibTrans" cxnId="{B91F95EB-4242-4D42-A3CD-14AB35D70285}">
      <dgm:prSet/>
      <dgm:spPr/>
      <dgm:t>
        <a:bodyPr/>
        <a:lstStyle/>
        <a:p>
          <a:endParaRPr lang="en-US"/>
        </a:p>
      </dgm:t>
    </dgm:pt>
    <dgm:pt modelId="{82A3E811-572F-48AD-AAD6-6A6BC99C62CA}">
      <dgm:prSet/>
      <dgm:spPr/>
      <dgm:t>
        <a:bodyPr/>
        <a:lstStyle/>
        <a:p>
          <a:r>
            <a:rPr lang="en-US" dirty="0"/>
            <a:t>Eclipse: Luna, Mars, Neon</a:t>
          </a:r>
        </a:p>
      </dgm:t>
    </dgm:pt>
    <dgm:pt modelId="{B764CE87-CEB0-4781-842A-6F9F227243EB}" type="parTrans" cxnId="{43C2532D-1FD5-4778-9E00-3E1748C30CF3}">
      <dgm:prSet/>
      <dgm:spPr/>
      <dgm:t>
        <a:bodyPr/>
        <a:lstStyle/>
        <a:p>
          <a:endParaRPr lang="en-US"/>
        </a:p>
      </dgm:t>
    </dgm:pt>
    <dgm:pt modelId="{82A19E6F-62ED-4C2B-900C-93374FEC8305}" type="sibTrans" cxnId="{43C2532D-1FD5-4778-9E00-3E1748C30CF3}">
      <dgm:prSet/>
      <dgm:spPr/>
      <dgm:t>
        <a:bodyPr/>
        <a:lstStyle/>
        <a:p>
          <a:endParaRPr lang="en-US"/>
        </a:p>
      </dgm:t>
    </dgm:pt>
    <dgm:pt modelId="{EF12E706-A574-4AAF-809E-0B0263C853E8}">
      <dgm:prSet/>
      <dgm:spPr/>
      <dgm:t>
        <a:bodyPr/>
        <a:lstStyle/>
        <a:p>
          <a:r>
            <a:rPr lang="en-US" dirty="0"/>
            <a:t>http://modelwriter.obeo.fr/download</a:t>
          </a:r>
        </a:p>
      </dgm:t>
    </dgm:pt>
    <dgm:pt modelId="{7EDE1D5A-1856-4E5A-AB1F-CE98D113931F}" type="parTrans" cxnId="{6FC51C7C-D279-4774-9AA9-5B2B8D399C46}">
      <dgm:prSet/>
      <dgm:spPr/>
      <dgm:t>
        <a:bodyPr/>
        <a:lstStyle/>
        <a:p>
          <a:endParaRPr lang="en-US"/>
        </a:p>
      </dgm:t>
    </dgm:pt>
    <dgm:pt modelId="{DF96559D-D837-4C87-9AAF-B9F0B6252D97}" type="sibTrans" cxnId="{6FC51C7C-D279-4774-9AA9-5B2B8D399C46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70FEF15B-A28E-4491-AE72-E180EBB7644A}" type="pres">
      <dgm:prSet presAssocID="{3A0529C2-690B-48AE-92C5-94CA0332699F}" presName="text_1" presStyleLbl="node1" presStyleIdx="0" presStyleCnt="3">
        <dgm:presLayoutVars>
          <dgm:bulletEnabled val="1"/>
        </dgm:presLayoutVars>
      </dgm:prSet>
      <dgm:spPr/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3"/>
      <dgm:spPr/>
    </dgm:pt>
    <dgm:pt modelId="{1826B5D9-5E26-4E5E-B1FA-7CFB1732FCA1}" type="pres">
      <dgm:prSet presAssocID="{A5DFDE49-6B5B-4DEF-9FFB-72E8D34A0309}" presName="text_2" presStyleLbl="node1" presStyleIdx="1" presStyleCnt="3">
        <dgm:presLayoutVars>
          <dgm:bulletEnabled val="1"/>
        </dgm:presLayoutVars>
      </dgm:prSet>
      <dgm:spPr/>
    </dgm:pt>
    <dgm:pt modelId="{B54D9C6B-633A-4034-A8CE-C7894EA0FDD1}" type="pres">
      <dgm:prSet presAssocID="{A5DFDE49-6B5B-4DEF-9FFB-72E8D34A0309}" presName="accent_2" presStyleCnt="0"/>
      <dgm:spPr/>
    </dgm:pt>
    <dgm:pt modelId="{9810519D-FE72-443E-ABA1-091F74DF1BBB}" type="pres">
      <dgm:prSet presAssocID="{A5DFDE49-6B5B-4DEF-9FFB-72E8D34A0309}" presName="accentRepeatNode" presStyleLbl="solidFgAcc1" presStyleIdx="1" presStyleCnt="3"/>
      <dgm:spPr/>
    </dgm:pt>
    <dgm:pt modelId="{77AD498B-3651-4F75-AE2D-8372E434EFE2}" type="pres">
      <dgm:prSet presAssocID="{BBA25910-6404-495A-9D35-E741061E7FE3}" presName="text_3" presStyleLbl="node1" presStyleIdx="2" presStyleCnt="3">
        <dgm:presLayoutVars>
          <dgm:bulletEnabled val="1"/>
        </dgm:presLayoutVars>
      </dgm:prSet>
      <dgm:spPr/>
    </dgm:pt>
    <dgm:pt modelId="{CAAC7C6B-CE67-4CE6-90B7-1CBE13836D9B}" type="pres">
      <dgm:prSet presAssocID="{BBA25910-6404-495A-9D35-E741061E7FE3}" presName="accent_3" presStyleCnt="0"/>
      <dgm:spPr/>
    </dgm:pt>
    <dgm:pt modelId="{C36BDA54-279F-4DEA-88AA-F3B8A28AFFC5}" type="pres">
      <dgm:prSet presAssocID="{BBA25910-6404-495A-9D35-E741061E7FE3}" presName="accentRepeatNode" presStyleLbl="solidFgAcc1" presStyleIdx="2" presStyleCnt="3"/>
      <dgm:spPr/>
    </dgm:pt>
  </dgm:ptLst>
  <dgm:cxnLst>
    <dgm:cxn modelId="{0D48A5BD-3B45-4BF8-829F-F2699D2A3837}" type="presOf" srcId="{BBA25910-6404-495A-9D35-E741061E7FE3}" destId="{77AD498B-3651-4F75-AE2D-8372E434EFE2}" srcOrd="0" destOrd="0" presId="urn:microsoft.com/office/officeart/2008/layout/VerticalCurvedList"/>
    <dgm:cxn modelId="{B91F95EB-4242-4D42-A3CD-14AB35D70285}" srcId="{BBA25910-6404-495A-9D35-E741061E7FE3}" destId="{12850B08-4603-447E-8409-91CB22BB3645}" srcOrd="0" destOrd="0" parTransId="{639478B1-F3A7-4B5C-AFCB-F0E1FC14B35D}" sibTransId="{4CEF5DAC-5AE7-4669-AF25-558165DBDE99}"/>
    <dgm:cxn modelId="{8A0DAF72-060C-49AD-B6B8-9BD90FCB96CF}" type="presOf" srcId="{3A0529C2-690B-48AE-92C5-94CA0332699F}" destId="{70FEF15B-A28E-4491-AE72-E180EBB7644A}" srcOrd="0" destOrd="0" presId="urn:microsoft.com/office/officeart/2008/layout/VerticalCurvedList"/>
    <dgm:cxn modelId="{98CDB723-30CC-4777-9295-3D3F84173FAB}" type="presOf" srcId="{20926C8D-E85E-4327-85FE-DD8C2EFBE05F}" destId="{1826B5D9-5E26-4E5E-B1FA-7CFB1732FCA1}" srcOrd="0" destOrd="1" presId="urn:microsoft.com/office/officeart/2008/layout/VerticalCurvedList"/>
    <dgm:cxn modelId="{E8264A5E-9B0B-4DCF-BE81-DE2D26206FAE}" type="presOf" srcId="{E9339514-FFAA-40AE-A820-BC3B0AB8EC3A}" destId="{70FEF15B-A28E-4491-AE72-E180EBB7644A}" srcOrd="0" destOrd="1" presId="urn:microsoft.com/office/officeart/2008/layout/VerticalCurvedList"/>
    <dgm:cxn modelId="{680A3079-D147-4441-AEF1-A20FCC1AEFE3}" type="presOf" srcId="{B0A516F9-D2D7-4C27-A4C9-62F4A6EAD6CE}" destId="{1826B5D9-5E26-4E5E-B1FA-7CFB1732FCA1}" srcOrd="0" destOrd="3" presId="urn:microsoft.com/office/officeart/2008/layout/VerticalCurvedList"/>
    <dgm:cxn modelId="{9580D5AA-20A0-4604-91B3-F390ECECC1D1}" srcId="{BBA25910-6404-495A-9D35-E741061E7FE3}" destId="{B0CA1553-080C-4424-8BC3-76EA365DB0C1}" srcOrd="1" destOrd="0" parTransId="{3CDF297B-A32F-4585-8B23-17F9BA3313E9}" sibTransId="{ED66D591-6D2C-4BE7-B4F1-E5E3E61B87A5}"/>
    <dgm:cxn modelId="{DA74924D-9DA3-4438-8706-1941F0232475}" type="presOf" srcId="{571CC073-B4EA-454E-8A5E-FC001A76EABC}" destId="{C1F95457-0E13-4C00-AF3F-5279185B3005}" srcOrd="0" destOrd="0" presId="urn:microsoft.com/office/officeart/2008/layout/VerticalCurvedList"/>
    <dgm:cxn modelId="{6FC51C7C-D279-4774-9AA9-5B2B8D399C46}" srcId="{3A0529C2-690B-48AE-92C5-94CA0332699F}" destId="{EF12E706-A574-4AAF-809E-0B0263C853E8}" srcOrd="1" destOrd="0" parTransId="{7EDE1D5A-1856-4E5A-AB1F-CE98D113931F}" sibTransId="{DF96559D-D837-4C87-9AAF-B9F0B6252D97}"/>
    <dgm:cxn modelId="{E90CF048-DE98-4D08-9B16-0F0C9AFA491A}" srcId="{BBA25910-6404-495A-9D35-E741061E7FE3}" destId="{2F26DBF1-4964-4F31-A3C9-4283BAF55693}" srcOrd="2" destOrd="0" parTransId="{62A843AE-B332-4BF5-90F6-5A10DBF9E082}" sibTransId="{C1992683-816C-4A13-BAD0-36B7929F60CE}"/>
    <dgm:cxn modelId="{76BCC048-04EA-4981-BA98-7F319AAEF63E}" srcId="{571CC073-B4EA-454E-8A5E-FC001A76EABC}" destId="{BBA25910-6404-495A-9D35-E741061E7FE3}" srcOrd="2" destOrd="0" parTransId="{222C1E50-6161-49A9-A948-F6C171631679}" sibTransId="{57A743E9-57DD-4F5F-8751-67D53C825020}"/>
    <dgm:cxn modelId="{9D3B2E35-92F6-4FEB-85F1-F0D4806F4B97}" srcId="{A5DFDE49-6B5B-4DEF-9FFB-72E8D34A0309}" destId="{20926C8D-E85E-4327-85FE-DD8C2EFBE05F}" srcOrd="0" destOrd="0" parTransId="{B436D7A5-9BD3-4CB3-BEEA-BB2B547FB6F9}" sibTransId="{F159654F-9216-464E-BF18-2C935106470F}"/>
    <dgm:cxn modelId="{FFC4EE9E-A6F0-496A-9FA9-55F7D85B9044}" srcId="{3A0529C2-690B-48AE-92C5-94CA0332699F}" destId="{E9339514-FFAA-40AE-A820-BC3B0AB8EC3A}" srcOrd="0" destOrd="0" parTransId="{D1FC4152-FD7A-4928-AF9F-4C6A1E3FB86E}" sibTransId="{5B48559F-2173-499D-B092-B206189DCD79}"/>
    <dgm:cxn modelId="{E8D3CA3A-72D8-4FE3-8B31-B74E15834620}" type="presOf" srcId="{5B48559F-2173-499D-B092-B206189DCD79}" destId="{84E162AD-861D-4555-B043-F79679CCDBDA}" srcOrd="0" destOrd="0" presId="urn:microsoft.com/office/officeart/2008/layout/VerticalCurvedList"/>
    <dgm:cxn modelId="{1A37C207-C899-43B6-9C4A-6F0B1900714B}" srcId="{A5DFDE49-6B5B-4DEF-9FFB-72E8D34A0309}" destId="{27FE2F57-8EF5-4274-8096-8F80DB6A980F}" srcOrd="1" destOrd="0" parTransId="{40FAD38D-7D9F-4858-97A7-AC6AD6640E32}" sibTransId="{436BB81D-FC59-4AC5-80C1-C66ED52D5540}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7E06BA05-5D78-4F2E-BD2E-2A23CDEEEEEA}" type="presOf" srcId="{A5DFDE49-6B5B-4DEF-9FFB-72E8D34A0309}" destId="{1826B5D9-5E26-4E5E-B1FA-7CFB1732FCA1}" srcOrd="0" destOrd="0" presId="urn:microsoft.com/office/officeart/2008/layout/VerticalCurvedList"/>
    <dgm:cxn modelId="{ACB5A138-B3B6-4934-BB06-EBACA78C94D8}" type="presOf" srcId="{EF12E706-A574-4AAF-809E-0B0263C853E8}" destId="{70FEF15B-A28E-4491-AE72-E180EBB7644A}" srcOrd="0" destOrd="2" presId="urn:microsoft.com/office/officeart/2008/layout/VerticalCurvedList"/>
    <dgm:cxn modelId="{40D48DEC-44BA-4783-94A5-0C2E16FE089A}" type="presOf" srcId="{27FE2F57-8EF5-4274-8096-8F80DB6A980F}" destId="{1826B5D9-5E26-4E5E-B1FA-7CFB1732FCA1}" srcOrd="0" destOrd="2" presId="urn:microsoft.com/office/officeart/2008/layout/VerticalCurvedList"/>
    <dgm:cxn modelId="{43C2532D-1FD5-4778-9E00-3E1748C30CF3}" srcId="{3A0529C2-690B-48AE-92C5-94CA0332699F}" destId="{82A3E811-572F-48AD-AAD6-6A6BC99C62CA}" srcOrd="2" destOrd="0" parTransId="{B764CE87-CEB0-4781-842A-6F9F227243EB}" sibTransId="{82A19E6F-62ED-4C2B-900C-93374FEC8305}"/>
    <dgm:cxn modelId="{3F800524-A539-42C4-BB72-4DA56F0AF4A3}" srcId="{571CC073-B4EA-454E-8A5E-FC001A76EABC}" destId="{A5DFDE49-6B5B-4DEF-9FFB-72E8D34A0309}" srcOrd="1" destOrd="0" parTransId="{0ACDF335-5578-4232-93DD-9084784B0070}" sibTransId="{47B0368B-5AA1-4664-A36D-E9329C24C4FA}"/>
    <dgm:cxn modelId="{D5F28C96-689C-4D24-BA5C-2AC59997B8FF}" type="presOf" srcId="{82A3E811-572F-48AD-AAD6-6A6BC99C62CA}" destId="{70FEF15B-A28E-4491-AE72-E180EBB7644A}" srcOrd="0" destOrd="3" presId="urn:microsoft.com/office/officeart/2008/layout/VerticalCurvedList"/>
    <dgm:cxn modelId="{77FF6EE8-F747-4D20-BE36-20FC33764532}" srcId="{A5DFDE49-6B5B-4DEF-9FFB-72E8D34A0309}" destId="{B0A516F9-D2D7-4C27-A4C9-62F4A6EAD6CE}" srcOrd="2" destOrd="0" parTransId="{FFC785EA-36A3-429F-AD01-607E734A5EA1}" sibTransId="{8A0E8CFB-677F-4D3D-977E-2B7AF342449C}"/>
    <dgm:cxn modelId="{F147B2C0-18D2-4CA9-BE40-8864B2A6A942}" type="presOf" srcId="{B0CA1553-080C-4424-8BC3-76EA365DB0C1}" destId="{77AD498B-3651-4F75-AE2D-8372E434EFE2}" srcOrd="0" destOrd="2" presId="urn:microsoft.com/office/officeart/2008/layout/VerticalCurvedList"/>
    <dgm:cxn modelId="{1E7B21F2-3A53-4755-B32A-7330241B99B4}" type="presOf" srcId="{2F26DBF1-4964-4F31-A3C9-4283BAF55693}" destId="{77AD498B-3651-4F75-AE2D-8372E434EFE2}" srcOrd="0" destOrd="3" presId="urn:microsoft.com/office/officeart/2008/layout/VerticalCurvedList"/>
    <dgm:cxn modelId="{3AA6F8FC-E266-4FEA-A467-B93A9A12729C}" type="presOf" srcId="{12850B08-4603-447E-8409-91CB22BB3645}" destId="{77AD498B-3651-4F75-AE2D-8372E434EFE2}" srcOrd="0" destOrd="1" presId="urn:microsoft.com/office/officeart/2008/layout/VerticalCurvedList"/>
    <dgm:cxn modelId="{20DBACF6-0B8B-40CA-A58F-A2F735CCD912}" type="presParOf" srcId="{C1F95457-0E13-4C00-AF3F-5279185B3005}" destId="{4208A881-E163-4E2D-843D-3E50A7960126}" srcOrd="0" destOrd="0" presId="urn:microsoft.com/office/officeart/2008/layout/VerticalCurvedList"/>
    <dgm:cxn modelId="{EE3656DF-3B46-4722-B949-3B42D676D9A9}" type="presParOf" srcId="{4208A881-E163-4E2D-843D-3E50A7960126}" destId="{18DFAB4C-927C-4D8E-B963-160FBB72A981}" srcOrd="0" destOrd="0" presId="urn:microsoft.com/office/officeart/2008/layout/VerticalCurvedList"/>
    <dgm:cxn modelId="{A9CF8DEA-6962-4AF8-BF2D-09B59D60DFC8}" type="presParOf" srcId="{18DFAB4C-927C-4D8E-B963-160FBB72A981}" destId="{D7A136A3-59C3-4E7B-B46A-5EBCE8A4078B}" srcOrd="0" destOrd="0" presId="urn:microsoft.com/office/officeart/2008/layout/VerticalCurvedList"/>
    <dgm:cxn modelId="{81C0B5A2-B504-4DCC-90E8-7B01812B77DA}" type="presParOf" srcId="{18DFAB4C-927C-4D8E-B963-160FBB72A981}" destId="{84E162AD-861D-4555-B043-F79679CCDBDA}" srcOrd="1" destOrd="0" presId="urn:microsoft.com/office/officeart/2008/layout/VerticalCurvedList"/>
    <dgm:cxn modelId="{C4EAE236-5C15-4AEB-BA08-2D9D5AEFBCE1}" type="presParOf" srcId="{18DFAB4C-927C-4D8E-B963-160FBB72A981}" destId="{0CC9D516-AF50-449F-94BB-47477852AD53}" srcOrd="2" destOrd="0" presId="urn:microsoft.com/office/officeart/2008/layout/VerticalCurvedList"/>
    <dgm:cxn modelId="{729F202D-CEEB-4BF6-B403-F5B77D362619}" type="presParOf" srcId="{18DFAB4C-927C-4D8E-B963-160FBB72A981}" destId="{44A52C95-0F8F-4D9A-AFA3-B197DFE13F6B}" srcOrd="3" destOrd="0" presId="urn:microsoft.com/office/officeart/2008/layout/VerticalCurvedList"/>
    <dgm:cxn modelId="{62F3CFD1-153F-41AF-861A-B44DF2AFB035}" type="presParOf" srcId="{4208A881-E163-4E2D-843D-3E50A7960126}" destId="{70FEF15B-A28E-4491-AE72-E180EBB7644A}" srcOrd="1" destOrd="0" presId="urn:microsoft.com/office/officeart/2008/layout/VerticalCurvedList"/>
    <dgm:cxn modelId="{C5835922-A8DB-4DC8-A276-423BD0791A57}" type="presParOf" srcId="{4208A881-E163-4E2D-843D-3E50A7960126}" destId="{487CEEE8-C22E-4D9E-A4A3-793A336C6FEC}" srcOrd="2" destOrd="0" presId="urn:microsoft.com/office/officeart/2008/layout/VerticalCurvedList"/>
    <dgm:cxn modelId="{099CF1B4-C60C-4C16-9702-9C9530046648}" type="presParOf" srcId="{487CEEE8-C22E-4D9E-A4A3-793A336C6FEC}" destId="{9BC8E43E-AAA3-4672-BE77-42B7727AE6F0}" srcOrd="0" destOrd="0" presId="urn:microsoft.com/office/officeart/2008/layout/VerticalCurvedList"/>
    <dgm:cxn modelId="{A6E1F9AB-1C0C-42B4-B1D1-1CF36D0E4D78}" type="presParOf" srcId="{4208A881-E163-4E2D-843D-3E50A7960126}" destId="{1826B5D9-5E26-4E5E-B1FA-7CFB1732FCA1}" srcOrd="3" destOrd="0" presId="urn:microsoft.com/office/officeart/2008/layout/VerticalCurvedList"/>
    <dgm:cxn modelId="{6CC312F1-075D-4A97-A806-8EE2C235BEC1}" type="presParOf" srcId="{4208A881-E163-4E2D-843D-3E50A7960126}" destId="{B54D9C6B-633A-4034-A8CE-C7894EA0FDD1}" srcOrd="4" destOrd="0" presId="urn:microsoft.com/office/officeart/2008/layout/VerticalCurvedList"/>
    <dgm:cxn modelId="{EEFBAC55-81F7-466F-9877-7C09F60E7833}" type="presParOf" srcId="{B54D9C6B-633A-4034-A8CE-C7894EA0FDD1}" destId="{9810519D-FE72-443E-ABA1-091F74DF1BBB}" srcOrd="0" destOrd="0" presId="urn:microsoft.com/office/officeart/2008/layout/VerticalCurvedList"/>
    <dgm:cxn modelId="{FFBDE374-C618-4588-82A9-9E96D9FDD4F1}" type="presParOf" srcId="{4208A881-E163-4E2D-843D-3E50A7960126}" destId="{77AD498B-3651-4F75-AE2D-8372E434EFE2}" srcOrd="5" destOrd="0" presId="urn:microsoft.com/office/officeart/2008/layout/VerticalCurvedList"/>
    <dgm:cxn modelId="{E071102B-B812-498B-A479-4F74AB2FD2AC}" type="presParOf" srcId="{4208A881-E163-4E2D-843D-3E50A7960126}" destId="{CAAC7C6B-CE67-4CE6-90B7-1CBE13836D9B}" srcOrd="6" destOrd="0" presId="urn:microsoft.com/office/officeart/2008/layout/VerticalCurvedList"/>
    <dgm:cxn modelId="{04177796-089B-4384-8B7F-B5EE0AA23CF8}" type="presParOf" srcId="{CAAC7C6B-CE67-4CE6-90B7-1CBE13836D9B}" destId="{C36BDA54-279F-4DEA-88AA-F3B8A28AFF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0529C2-690B-48AE-92C5-94CA0332699F}">
      <dgm:prSet/>
      <dgm:spPr/>
      <dgm:t>
        <a:bodyPr/>
        <a:lstStyle/>
        <a:p>
          <a:r>
            <a:rPr lang="en-US" dirty="0"/>
            <a:t>Completion/quick outline</a:t>
          </a:r>
        </a:p>
      </dgm:t>
    </dgm:pt>
    <dgm:pt modelId="{99530AB4-6BE0-4C42-9114-11631B69F01B}" type="parTrans" cxnId="{84667A8A-67DC-4DA8-BA44-343D0BD24867}">
      <dgm:prSet/>
      <dgm:spPr/>
      <dgm:t>
        <a:bodyPr/>
        <a:lstStyle/>
        <a:p>
          <a:endParaRPr lang="en-US"/>
        </a:p>
      </dgm:t>
    </dgm:pt>
    <dgm:pt modelId="{DB531F80-E0B2-428D-866E-0B54242930D6}" type="sibTrans" cxnId="{84667A8A-67DC-4DA8-BA44-343D0BD24867}">
      <dgm:prSet/>
      <dgm:spPr/>
      <dgm:t>
        <a:bodyPr/>
        <a:lstStyle/>
        <a:p>
          <a:endParaRPr lang="en-US"/>
        </a:p>
      </dgm:t>
    </dgm:pt>
    <dgm:pt modelId="{E9339514-FFAA-40AE-A820-BC3B0AB8EC3A}">
      <dgm:prSet/>
      <dgm:spPr/>
      <dgm:t>
        <a:bodyPr/>
        <a:lstStyle/>
        <a:p>
          <a:r>
            <a:rPr lang="en-US" dirty="0"/>
            <a:t>+ limit interactions to a minimum</a:t>
          </a:r>
        </a:p>
      </dgm:t>
    </dgm:pt>
    <dgm:pt modelId="{D1FC4152-FD7A-4928-AF9F-4C6A1E3FB86E}" type="parTrans" cxnId="{FFC4EE9E-A6F0-496A-9FA9-55F7D85B9044}">
      <dgm:prSet/>
      <dgm:spPr/>
      <dgm:t>
        <a:bodyPr/>
        <a:lstStyle/>
        <a:p>
          <a:endParaRPr lang="en-US"/>
        </a:p>
      </dgm:t>
    </dgm:pt>
    <dgm:pt modelId="{5B48559F-2173-499D-B092-B206189DCD79}" type="sibTrans" cxnId="{FFC4EE9E-A6F0-496A-9FA9-55F7D85B9044}">
      <dgm:prSet/>
      <dgm:spPr/>
      <dgm:t>
        <a:bodyPr/>
        <a:lstStyle/>
        <a:p>
          <a:endParaRPr lang="en-US"/>
        </a:p>
      </dgm:t>
    </dgm:pt>
    <dgm:pt modelId="{82A3E811-572F-48AD-AAD6-6A6BC99C62CA}">
      <dgm:prSet/>
      <dgm:spPr/>
      <dgm:t>
        <a:bodyPr/>
        <a:lstStyle/>
        <a:p>
          <a:r>
            <a:rPr lang="en-US" dirty="0"/>
            <a:t>- Need to know what can be targeted (not possible for text)</a:t>
          </a:r>
        </a:p>
      </dgm:t>
    </dgm:pt>
    <dgm:pt modelId="{B764CE87-CEB0-4781-842A-6F9F227243EB}" type="parTrans" cxnId="{43C2532D-1FD5-4778-9E00-3E1748C30CF3}">
      <dgm:prSet/>
      <dgm:spPr/>
      <dgm:t>
        <a:bodyPr/>
        <a:lstStyle/>
        <a:p>
          <a:endParaRPr lang="en-US"/>
        </a:p>
      </dgm:t>
    </dgm:pt>
    <dgm:pt modelId="{82A19E6F-62ED-4C2B-900C-93374FEC8305}" type="sibTrans" cxnId="{43C2532D-1FD5-4778-9E00-3E1748C30CF3}">
      <dgm:prSet/>
      <dgm:spPr/>
      <dgm:t>
        <a:bodyPr/>
        <a:lstStyle/>
        <a:p>
          <a:endParaRPr lang="en-US"/>
        </a:p>
      </dgm:t>
    </dgm:pt>
    <dgm:pt modelId="{5998A3E3-0039-4693-A1E0-F91C93CB39C6}">
      <dgm:prSet/>
      <dgm:spPr/>
      <dgm:t>
        <a:bodyPr/>
        <a:lstStyle/>
        <a:p>
          <a:r>
            <a:rPr lang="en-US" dirty="0"/>
            <a:t>- Project possible targets out of their editing form</a:t>
          </a:r>
        </a:p>
      </dgm:t>
    </dgm:pt>
    <dgm:pt modelId="{F268E983-642A-4C49-94FB-691C07C29F74}" type="parTrans" cxnId="{087DF2D4-577A-4BC7-AE11-E596D1F87BE2}">
      <dgm:prSet/>
      <dgm:spPr/>
      <dgm:t>
        <a:bodyPr/>
        <a:lstStyle/>
        <a:p>
          <a:endParaRPr lang="en-US"/>
        </a:p>
      </dgm:t>
    </dgm:pt>
    <dgm:pt modelId="{1EA74FAC-1946-4A1F-AFEB-81CC435DC498}" type="sibTrans" cxnId="{087DF2D4-577A-4BC7-AE11-E596D1F87BE2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1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1"/>
      <dgm:spPr/>
    </dgm:pt>
    <dgm:pt modelId="{44A52C95-0F8F-4D9A-AFA3-B197DFE13F6B}" type="pres">
      <dgm:prSet presAssocID="{571CC073-B4EA-454E-8A5E-FC001A76EABC}" presName="dstNode" presStyleLbl="node1" presStyleIdx="0" presStyleCnt="1"/>
      <dgm:spPr/>
    </dgm:pt>
    <dgm:pt modelId="{70FEF15B-A28E-4491-AE72-E180EBB7644A}" type="pres">
      <dgm:prSet presAssocID="{3A0529C2-690B-48AE-92C5-94CA0332699F}" presName="text_1" presStyleLbl="node1" presStyleIdx="0" presStyleCnt="1">
        <dgm:presLayoutVars>
          <dgm:bulletEnabled val="1"/>
        </dgm:presLayoutVars>
      </dgm:prSet>
      <dgm:spPr/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1"/>
      <dgm:spPr/>
    </dgm:pt>
  </dgm:ptLst>
  <dgm:cxnLst>
    <dgm:cxn modelId="{3C7AD0F3-A86E-4757-8877-75B1D752CA96}" type="presOf" srcId="{5998A3E3-0039-4693-A1E0-F91C93CB39C6}" destId="{70FEF15B-A28E-4491-AE72-E180EBB7644A}" srcOrd="0" destOrd="3" presId="urn:microsoft.com/office/officeart/2008/layout/VerticalCurvedList"/>
    <dgm:cxn modelId="{71784446-E3BD-4E57-9354-7FF70B50386F}" type="presOf" srcId="{5B48559F-2173-499D-B092-B206189DCD79}" destId="{84E162AD-861D-4555-B043-F79679CCDBDA}" srcOrd="0" destOrd="0" presId="urn:microsoft.com/office/officeart/2008/layout/VerticalCurvedList"/>
    <dgm:cxn modelId="{FFC4EE9E-A6F0-496A-9FA9-55F7D85B9044}" srcId="{3A0529C2-690B-48AE-92C5-94CA0332699F}" destId="{E9339514-FFAA-40AE-A820-BC3B0AB8EC3A}" srcOrd="0" destOrd="0" parTransId="{D1FC4152-FD7A-4928-AF9F-4C6A1E3FB86E}" sibTransId="{5B48559F-2173-499D-B092-B206189DCD79}"/>
    <dgm:cxn modelId="{F7493C0F-F6F4-4882-B2F9-4DF6FF6B71DA}" type="presOf" srcId="{E9339514-FFAA-40AE-A820-BC3B0AB8EC3A}" destId="{70FEF15B-A28E-4491-AE72-E180EBB7644A}" srcOrd="0" destOrd="1" presId="urn:microsoft.com/office/officeart/2008/layout/VerticalCurvedList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43C2532D-1FD5-4778-9E00-3E1748C30CF3}" srcId="{3A0529C2-690B-48AE-92C5-94CA0332699F}" destId="{82A3E811-572F-48AD-AAD6-6A6BC99C62CA}" srcOrd="1" destOrd="0" parTransId="{B764CE87-CEB0-4781-842A-6F9F227243EB}" sibTransId="{82A19E6F-62ED-4C2B-900C-93374FEC8305}"/>
    <dgm:cxn modelId="{783FF6B3-F6C3-42C4-97F0-F0418608EE00}" type="presOf" srcId="{3A0529C2-690B-48AE-92C5-94CA0332699F}" destId="{70FEF15B-A28E-4491-AE72-E180EBB7644A}" srcOrd="0" destOrd="0" presId="urn:microsoft.com/office/officeart/2008/layout/VerticalCurvedList"/>
    <dgm:cxn modelId="{087DF2D4-577A-4BC7-AE11-E596D1F87BE2}" srcId="{3A0529C2-690B-48AE-92C5-94CA0332699F}" destId="{5998A3E3-0039-4693-A1E0-F91C93CB39C6}" srcOrd="2" destOrd="0" parTransId="{F268E983-642A-4C49-94FB-691C07C29F74}" sibTransId="{1EA74FAC-1946-4A1F-AFEB-81CC435DC498}"/>
    <dgm:cxn modelId="{6A9F0BC1-3A46-4A03-89F6-26C550222F85}" type="presOf" srcId="{82A3E811-572F-48AD-AAD6-6A6BC99C62CA}" destId="{70FEF15B-A28E-4491-AE72-E180EBB7644A}" srcOrd="0" destOrd="2" presId="urn:microsoft.com/office/officeart/2008/layout/VerticalCurvedList"/>
    <dgm:cxn modelId="{3F37343B-DE36-4F61-B92B-6C49CCEC96EF}" type="presOf" srcId="{571CC073-B4EA-454E-8A5E-FC001A76EABC}" destId="{C1F95457-0E13-4C00-AF3F-5279185B3005}" srcOrd="0" destOrd="0" presId="urn:microsoft.com/office/officeart/2008/layout/VerticalCurvedList"/>
    <dgm:cxn modelId="{768E9C86-97B3-487A-AA14-69770B21FACB}" type="presParOf" srcId="{C1F95457-0E13-4C00-AF3F-5279185B3005}" destId="{4208A881-E163-4E2D-843D-3E50A7960126}" srcOrd="0" destOrd="0" presId="urn:microsoft.com/office/officeart/2008/layout/VerticalCurvedList"/>
    <dgm:cxn modelId="{08907552-76F9-48C3-9C08-09EC517AFE07}" type="presParOf" srcId="{4208A881-E163-4E2D-843D-3E50A7960126}" destId="{18DFAB4C-927C-4D8E-B963-160FBB72A981}" srcOrd="0" destOrd="0" presId="urn:microsoft.com/office/officeart/2008/layout/VerticalCurvedList"/>
    <dgm:cxn modelId="{59B4E86B-50C5-4CE8-B477-4D28731BD394}" type="presParOf" srcId="{18DFAB4C-927C-4D8E-B963-160FBB72A981}" destId="{D7A136A3-59C3-4E7B-B46A-5EBCE8A4078B}" srcOrd="0" destOrd="0" presId="urn:microsoft.com/office/officeart/2008/layout/VerticalCurvedList"/>
    <dgm:cxn modelId="{2EE61296-E943-4B80-B564-A7ABDF975839}" type="presParOf" srcId="{18DFAB4C-927C-4D8E-B963-160FBB72A981}" destId="{84E162AD-861D-4555-B043-F79679CCDBDA}" srcOrd="1" destOrd="0" presId="urn:microsoft.com/office/officeart/2008/layout/VerticalCurvedList"/>
    <dgm:cxn modelId="{60C11A3F-CC52-4B9A-9745-2FA58596E20B}" type="presParOf" srcId="{18DFAB4C-927C-4D8E-B963-160FBB72A981}" destId="{0CC9D516-AF50-449F-94BB-47477852AD53}" srcOrd="2" destOrd="0" presId="urn:microsoft.com/office/officeart/2008/layout/VerticalCurvedList"/>
    <dgm:cxn modelId="{955E0875-7520-4EEF-81D6-1B95DFD1EAF3}" type="presParOf" srcId="{18DFAB4C-927C-4D8E-B963-160FBB72A981}" destId="{44A52C95-0F8F-4D9A-AFA3-B197DFE13F6B}" srcOrd="3" destOrd="0" presId="urn:microsoft.com/office/officeart/2008/layout/VerticalCurvedList"/>
    <dgm:cxn modelId="{B7966126-19D6-4121-9956-506FBE4ED2A9}" type="presParOf" srcId="{4208A881-E163-4E2D-843D-3E50A7960126}" destId="{70FEF15B-A28E-4491-AE72-E180EBB7644A}" srcOrd="1" destOrd="0" presId="urn:microsoft.com/office/officeart/2008/layout/VerticalCurvedList"/>
    <dgm:cxn modelId="{E7C74DAA-441B-4769-8D53-CD3FE4DC5B7E}" type="presParOf" srcId="{4208A881-E163-4E2D-843D-3E50A7960126}" destId="{487CEEE8-C22E-4D9E-A4A3-793A336C6FEC}" srcOrd="2" destOrd="0" presId="urn:microsoft.com/office/officeart/2008/layout/VerticalCurvedList"/>
    <dgm:cxn modelId="{F5368EB7-30E3-4E49-A389-ED470A34FF94}" type="presParOf" srcId="{487CEEE8-C22E-4D9E-A4A3-793A336C6FEC}" destId="{9BC8E43E-AAA3-4672-BE77-42B7727AE6F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0529C2-690B-48AE-92C5-94CA0332699F}">
      <dgm:prSet/>
      <dgm:spPr/>
      <dgm:t>
        <a:bodyPr/>
        <a:lstStyle/>
        <a:p>
          <a:r>
            <a:rPr lang="en-US" dirty="0"/>
            <a:t>Goals</a:t>
          </a:r>
        </a:p>
      </dgm:t>
    </dgm:pt>
    <dgm:pt modelId="{99530AB4-6BE0-4C42-9114-11631B69F01B}" type="parTrans" cxnId="{84667A8A-67DC-4DA8-BA44-343D0BD24867}">
      <dgm:prSet/>
      <dgm:spPr/>
      <dgm:t>
        <a:bodyPr/>
        <a:lstStyle/>
        <a:p>
          <a:endParaRPr lang="en-US"/>
        </a:p>
      </dgm:t>
    </dgm:pt>
    <dgm:pt modelId="{DB531F80-E0B2-428D-866E-0B54242930D6}" type="sibTrans" cxnId="{84667A8A-67DC-4DA8-BA44-343D0BD24867}">
      <dgm:prSet/>
      <dgm:spPr/>
      <dgm:t>
        <a:bodyPr/>
        <a:lstStyle/>
        <a:p>
          <a:endParaRPr lang="en-US"/>
        </a:p>
      </dgm:t>
    </dgm:pt>
    <dgm:pt modelId="{E9339514-FFAA-40AE-A820-BC3B0AB8EC3A}">
      <dgm:prSet/>
      <dgm:spPr/>
      <dgm:t>
        <a:bodyPr/>
        <a:lstStyle/>
        <a:p>
          <a:r>
            <a:rPr lang="en-US" dirty="0"/>
            <a:t>No projection / get elements from the editor</a:t>
          </a:r>
        </a:p>
      </dgm:t>
    </dgm:pt>
    <dgm:pt modelId="{D1FC4152-FD7A-4928-AF9F-4C6A1E3FB86E}" type="parTrans" cxnId="{FFC4EE9E-A6F0-496A-9FA9-55F7D85B9044}">
      <dgm:prSet/>
      <dgm:spPr/>
      <dgm:t>
        <a:bodyPr/>
        <a:lstStyle/>
        <a:p>
          <a:endParaRPr lang="en-US"/>
        </a:p>
      </dgm:t>
    </dgm:pt>
    <dgm:pt modelId="{5B48559F-2173-499D-B092-B206189DCD79}" type="sibTrans" cxnId="{FFC4EE9E-A6F0-496A-9FA9-55F7D85B9044}">
      <dgm:prSet/>
      <dgm:spPr/>
      <dgm:t>
        <a:bodyPr/>
        <a:lstStyle/>
        <a:p>
          <a:endParaRPr lang="en-US"/>
        </a:p>
      </dgm:t>
    </dgm:pt>
    <dgm:pt modelId="{A5DFDE49-6B5B-4DEF-9FFB-72E8D34A0309}">
      <dgm:prSet/>
      <dgm:spPr/>
      <dgm:t>
        <a:bodyPr/>
        <a:lstStyle/>
        <a:p>
          <a:r>
            <a:rPr lang="en-US" dirty="0"/>
            <a:t>Palette</a:t>
          </a:r>
        </a:p>
      </dgm:t>
    </dgm:pt>
    <dgm:pt modelId="{0ACDF335-5578-4232-93DD-9084784B0070}" type="parTrans" cxnId="{3F800524-A539-42C4-BB72-4DA56F0AF4A3}">
      <dgm:prSet/>
      <dgm:spPr/>
      <dgm:t>
        <a:bodyPr/>
        <a:lstStyle/>
        <a:p>
          <a:endParaRPr lang="en-US"/>
        </a:p>
      </dgm:t>
    </dgm:pt>
    <dgm:pt modelId="{47B0368B-5AA1-4664-A36D-E9329C24C4FA}" type="sibTrans" cxnId="{3F800524-A539-42C4-BB72-4DA56F0AF4A3}">
      <dgm:prSet/>
      <dgm:spPr/>
      <dgm:t>
        <a:bodyPr/>
        <a:lstStyle/>
        <a:p>
          <a:endParaRPr lang="en-US"/>
        </a:p>
      </dgm:t>
    </dgm:pt>
    <dgm:pt modelId="{BBA25910-6404-495A-9D35-E741061E7FE3}">
      <dgm:prSet/>
      <dgm:spPr/>
      <dgm:t>
        <a:bodyPr/>
        <a:lstStyle/>
        <a:p>
          <a:r>
            <a:rPr lang="en-US" dirty="0"/>
            <a:t>Possible improvements</a:t>
          </a:r>
        </a:p>
      </dgm:t>
    </dgm:pt>
    <dgm:pt modelId="{222C1E50-6161-49A9-A948-F6C171631679}" type="parTrans" cxnId="{76BCC048-04EA-4981-BA98-7F319AAEF63E}">
      <dgm:prSet/>
      <dgm:spPr/>
      <dgm:t>
        <a:bodyPr/>
        <a:lstStyle/>
        <a:p>
          <a:endParaRPr lang="en-US"/>
        </a:p>
      </dgm:t>
    </dgm:pt>
    <dgm:pt modelId="{57A743E9-57DD-4F5F-8751-67D53C825020}" type="sibTrans" cxnId="{76BCC048-04EA-4981-BA98-7F319AAEF63E}">
      <dgm:prSet/>
      <dgm:spPr/>
      <dgm:t>
        <a:bodyPr/>
        <a:lstStyle/>
        <a:p>
          <a:endParaRPr lang="en-US"/>
        </a:p>
      </dgm:t>
    </dgm:pt>
    <dgm:pt modelId="{27FE2F57-8EF5-4274-8096-8F80DB6A980F}">
      <dgm:prSet/>
      <dgm:spPr/>
      <dgm:t>
        <a:bodyPr/>
        <a:lstStyle/>
        <a:p>
          <a:r>
            <a:rPr lang="en-US" dirty="0"/>
            <a:t>Link to elements in the palette</a:t>
          </a:r>
        </a:p>
      </dgm:t>
    </dgm:pt>
    <dgm:pt modelId="{40FAD38D-7D9F-4858-97A7-AC6AD6640E32}" type="parTrans" cxnId="{1A37C207-C899-43B6-9C4A-6F0B1900714B}">
      <dgm:prSet/>
      <dgm:spPr/>
      <dgm:t>
        <a:bodyPr/>
        <a:lstStyle/>
        <a:p>
          <a:endParaRPr lang="en-US"/>
        </a:p>
      </dgm:t>
    </dgm:pt>
    <dgm:pt modelId="{436BB81D-FC59-4AC5-80C1-C66ED52D5540}" type="sibTrans" cxnId="{1A37C207-C899-43B6-9C4A-6F0B1900714B}">
      <dgm:prSet/>
      <dgm:spPr/>
      <dgm:t>
        <a:bodyPr/>
        <a:lstStyle/>
        <a:p>
          <a:endParaRPr lang="en-US"/>
        </a:p>
      </dgm:t>
    </dgm:pt>
    <dgm:pt modelId="{20926C8D-E85E-4327-85FE-DD8C2EFBE05F}">
      <dgm:prSet/>
      <dgm:spPr/>
      <dgm:t>
        <a:bodyPr/>
        <a:lstStyle/>
        <a:p>
          <a:r>
            <a:rPr lang="en-US" dirty="0"/>
            <a:t>Add element from editors to the palette</a:t>
          </a:r>
        </a:p>
      </dgm:t>
    </dgm:pt>
    <dgm:pt modelId="{B436D7A5-9BD3-4CB3-BEEA-BB2B547FB6F9}" type="parTrans" cxnId="{9D3B2E35-92F6-4FEB-85F1-F0D4806F4B97}">
      <dgm:prSet/>
      <dgm:spPr/>
      <dgm:t>
        <a:bodyPr/>
        <a:lstStyle/>
        <a:p>
          <a:endParaRPr lang="en-US"/>
        </a:p>
      </dgm:t>
    </dgm:pt>
    <dgm:pt modelId="{F159654F-9216-464E-BF18-2C935106470F}" type="sibTrans" cxnId="{9D3B2E35-92F6-4FEB-85F1-F0D4806F4B97}">
      <dgm:prSet/>
      <dgm:spPr/>
      <dgm:t>
        <a:bodyPr/>
        <a:lstStyle/>
        <a:p>
          <a:endParaRPr lang="en-US"/>
        </a:p>
      </dgm:t>
    </dgm:pt>
    <dgm:pt modelId="{B0CA1553-080C-4424-8BC3-76EA365DB0C1}">
      <dgm:prSet/>
      <dgm:spPr/>
      <dgm:t>
        <a:bodyPr/>
        <a:lstStyle/>
        <a:p>
          <a:r>
            <a:rPr lang="en-US" dirty="0"/>
            <a:t>Use current selection and an action on element from the palette ?</a:t>
          </a:r>
        </a:p>
      </dgm:t>
    </dgm:pt>
    <dgm:pt modelId="{3CDF297B-A32F-4585-8B23-17F9BA3313E9}" type="parTrans" cxnId="{9580D5AA-20A0-4604-91B3-F390ECECC1D1}">
      <dgm:prSet/>
      <dgm:spPr/>
      <dgm:t>
        <a:bodyPr/>
        <a:lstStyle/>
        <a:p>
          <a:endParaRPr lang="en-US"/>
        </a:p>
      </dgm:t>
    </dgm:pt>
    <dgm:pt modelId="{ED66D591-6D2C-4BE7-B4F1-E5E3E61B87A5}" type="sibTrans" cxnId="{9580D5AA-20A0-4604-91B3-F390ECECC1D1}">
      <dgm:prSet/>
      <dgm:spPr/>
      <dgm:t>
        <a:bodyPr/>
        <a:lstStyle/>
        <a:p>
          <a:endParaRPr lang="en-US"/>
        </a:p>
      </dgm:t>
    </dgm:pt>
    <dgm:pt modelId="{12850B08-4603-447E-8409-91CB22BB3645}">
      <dgm:prSet/>
      <dgm:spPr/>
      <dgm:t>
        <a:bodyPr/>
        <a:lstStyle/>
        <a:p>
          <a:r>
            <a:rPr lang="en-US" dirty="0"/>
            <a:t>Quick outline with elements of the palette ?</a:t>
          </a:r>
        </a:p>
      </dgm:t>
    </dgm:pt>
    <dgm:pt modelId="{639478B1-F3A7-4B5C-AFCB-F0E1FC14B35D}" type="parTrans" cxnId="{B91F95EB-4242-4D42-A3CD-14AB35D70285}">
      <dgm:prSet/>
      <dgm:spPr/>
      <dgm:t>
        <a:bodyPr/>
        <a:lstStyle/>
        <a:p>
          <a:endParaRPr lang="en-US"/>
        </a:p>
      </dgm:t>
    </dgm:pt>
    <dgm:pt modelId="{4CEF5DAC-5AE7-4669-AF25-558165DBDE99}" type="sibTrans" cxnId="{B91F95EB-4242-4D42-A3CD-14AB35D70285}">
      <dgm:prSet/>
      <dgm:spPr/>
      <dgm:t>
        <a:bodyPr/>
        <a:lstStyle/>
        <a:p>
          <a:endParaRPr lang="en-US"/>
        </a:p>
      </dgm:t>
    </dgm:pt>
    <dgm:pt modelId="{82A3E811-572F-48AD-AAD6-6A6BC99C62CA}">
      <dgm:prSet/>
      <dgm:spPr/>
      <dgm:t>
        <a:bodyPr/>
        <a:lstStyle/>
        <a:p>
          <a:r>
            <a:rPr lang="en-US" dirty="0"/>
            <a:t>Works with graphics</a:t>
          </a:r>
        </a:p>
      </dgm:t>
    </dgm:pt>
    <dgm:pt modelId="{B764CE87-CEB0-4781-842A-6F9F227243EB}" type="parTrans" cxnId="{43C2532D-1FD5-4778-9E00-3E1748C30CF3}">
      <dgm:prSet/>
      <dgm:spPr/>
      <dgm:t>
        <a:bodyPr/>
        <a:lstStyle/>
        <a:p>
          <a:endParaRPr lang="en-US"/>
        </a:p>
      </dgm:t>
    </dgm:pt>
    <dgm:pt modelId="{82A19E6F-62ED-4C2B-900C-93374FEC8305}" type="sibTrans" cxnId="{43C2532D-1FD5-4778-9E00-3E1748C30CF3}">
      <dgm:prSet/>
      <dgm:spPr/>
      <dgm:t>
        <a:bodyPr/>
        <a:lstStyle/>
        <a:p>
          <a:endParaRPr lang="en-US"/>
        </a:p>
      </dgm:t>
    </dgm:pt>
    <dgm:pt modelId="{EF12E706-A574-4AAF-809E-0B0263C853E8}">
      <dgm:prSet/>
      <dgm:spPr/>
      <dgm:t>
        <a:bodyPr/>
        <a:lstStyle/>
        <a:p>
          <a:r>
            <a:rPr lang="en-US" dirty="0"/>
            <a:t>Works with text</a:t>
          </a:r>
        </a:p>
      </dgm:t>
    </dgm:pt>
    <dgm:pt modelId="{7EDE1D5A-1856-4E5A-AB1F-CE98D113931F}" type="parTrans" cxnId="{6FC51C7C-D279-4774-9AA9-5B2B8D399C46}">
      <dgm:prSet/>
      <dgm:spPr/>
      <dgm:t>
        <a:bodyPr/>
        <a:lstStyle/>
        <a:p>
          <a:endParaRPr lang="en-US"/>
        </a:p>
      </dgm:t>
    </dgm:pt>
    <dgm:pt modelId="{DF96559D-D837-4C87-9AAF-B9F0B6252D97}" type="sibTrans" cxnId="{6FC51C7C-D279-4774-9AA9-5B2B8D399C46}">
      <dgm:prSet/>
      <dgm:spPr/>
      <dgm:t>
        <a:bodyPr/>
        <a:lstStyle/>
        <a:p>
          <a:endParaRPr lang="en-US"/>
        </a:p>
      </dgm:t>
    </dgm:pt>
    <dgm:pt modelId="{AA2CADD6-DE68-454E-94AA-050F2FCB89BD}">
      <dgm:prSet/>
      <dgm:spPr/>
      <dgm:t>
        <a:bodyPr/>
        <a:lstStyle/>
        <a:p>
          <a:r>
            <a:rPr lang="en-US" dirty="0"/>
            <a:t>Eclipse view</a:t>
          </a:r>
        </a:p>
      </dgm:t>
    </dgm:pt>
    <dgm:pt modelId="{347E88C2-43FF-4743-9ED9-CEDA9231371B}" type="parTrans" cxnId="{2ADE4EF6-4676-4455-88BD-F08B446BE9A0}">
      <dgm:prSet/>
      <dgm:spPr/>
      <dgm:t>
        <a:bodyPr/>
        <a:lstStyle/>
        <a:p>
          <a:endParaRPr lang="en-US"/>
        </a:p>
      </dgm:t>
    </dgm:pt>
    <dgm:pt modelId="{51C0ACCF-B884-401E-B858-025E067B94F8}" type="sibTrans" cxnId="{2ADE4EF6-4676-4455-88BD-F08B446BE9A0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70FEF15B-A28E-4491-AE72-E180EBB7644A}" type="pres">
      <dgm:prSet presAssocID="{3A0529C2-690B-48AE-92C5-94CA0332699F}" presName="text_1" presStyleLbl="node1" presStyleIdx="0" presStyleCnt="3">
        <dgm:presLayoutVars>
          <dgm:bulletEnabled val="1"/>
        </dgm:presLayoutVars>
      </dgm:prSet>
      <dgm:spPr/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3"/>
      <dgm:spPr/>
    </dgm:pt>
    <dgm:pt modelId="{1826B5D9-5E26-4E5E-B1FA-7CFB1732FCA1}" type="pres">
      <dgm:prSet presAssocID="{A5DFDE49-6B5B-4DEF-9FFB-72E8D34A0309}" presName="text_2" presStyleLbl="node1" presStyleIdx="1" presStyleCnt="3">
        <dgm:presLayoutVars>
          <dgm:bulletEnabled val="1"/>
        </dgm:presLayoutVars>
      </dgm:prSet>
      <dgm:spPr/>
    </dgm:pt>
    <dgm:pt modelId="{B54D9C6B-633A-4034-A8CE-C7894EA0FDD1}" type="pres">
      <dgm:prSet presAssocID="{A5DFDE49-6B5B-4DEF-9FFB-72E8D34A0309}" presName="accent_2" presStyleCnt="0"/>
      <dgm:spPr/>
    </dgm:pt>
    <dgm:pt modelId="{9810519D-FE72-443E-ABA1-091F74DF1BBB}" type="pres">
      <dgm:prSet presAssocID="{A5DFDE49-6B5B-4DEF-9FFB-72E8D34A0309}" presName="accentRepeatNode" presStyleLbl="solidFgAcc1" presStyleIdx="1" presStyleCnt="3"/>
      <dgm:spPr/>
    </dgm:pt>
    <dgm:pt modelId="{77AD498B-3651-4F75-AE2D-8372E434EFE2}" type="pres">
      <dgm:prSet presAssocID="{BBA25910-6404-495A-9D35-E741061E7FE3}" presName="text_3" presStyleLbl="node1" presStyleIdx="2" presStyleCnt="3">
        <dgm:presLayoutVars>
          <dgm:bulletEnabled val="1"/>
        </dgm:presLayoutVars>
      </dgm:prSet>
      <dgm:spPr/>
    </dgm:pt>
    <dgm:pt modelId="{CAAC7C6B-CE67-4CE6-90B7-1CBE13836D9B}" type="pres">
      <dgm:prSet presAssocID="{BBA25910-6404-495A-9D35-E741061E7FE3}" presName="accent_3" presStyleCnt="0"/>
      <dgm:spPr/>
    </dgm:pt>
    <dgm:pt modelId="{C36BDA54-279F-4DEA-88AA-F3B8A28AFFC5}" type="pres">
      <dgm:prSet presAssocID="{BBA25910-6404-495A-9D35-E741061E7FE3}" presName="accentRepeatNode" presStyleLbl="solidFgAcc1" presStyleIdx="2" presStyleCnt="3"/>
      <dgm:spPr/>
    </dgm:pt>
  </dgm:ptLst>
  <dgm:cxnLst>
    <dgm:cxn modelId="{FB9CC5B8-BDEC-4642-8729-041F25B404EE}" type="presOf" srcId="{5B48559F-2173-499D-B092-B206189DCD79}" destId="{84E162AD-861D-4555-B043-F79679CCDBDA}" srcOrd="0" destOrd="0" presId="urn:microsoft.com/office/officeart/2008/layout/VerticalCurvedList"/>
    <dgm:cxn modelId="{76BCC048-04EA-4981-BA98-7F319AAEF63E}" srcId="{571CC073-B4EA-454E-8A5E-FC001A76EABC}" destId="{BBA25910-6404-495A-9D35-E741061E7FE3}" srcOrd="2" destOrd="0" parTransId="{222C1E50-6161-49A9-A948-F6C171631679}" sibTransId="{57A743E9-57DD-4F5F-8751-67D53C825020}"/>
    <dgm:cxn modelId="{C2928742-6D57-4EA8-AB50-CC6CA009DD01}" type="presOf" srcId="{BBA25910-6404-495A-9D35-E741061E7FE3}" destId="{77AD498B-3651-4F75-AE2D-8372E434EFE2}" srcOrd="0" destOrd="0" presId="urn:microsoft.com/office/officeart/2008/layout/VerticalCurvedList"/>
    <dgm:cxn modelId="{0FFC12AF-DB14-4954-A6EA-A3A1CF9E57C4}" type="presOf" srcId="{AA2CADD6-DE68-454E-94AA-050F2FCB89BD}" destId="{1826B5D9-5E26-4E5E-B1FA-7CFB1732FCA1}" srcOrd="0" destOrd="1" presId="urn:microsoft.com/office/officeart/2008/layout/VerticalCurvedList"/>
    <dgm:cxn modelId="{9B79EBD8-5238-4A78-8DB1-97DF947B1315}" type="presOf" srcId="{E9339514-FFAA-40AE-A820-BC3B0AB8EC3A}" destId="{70FEF15B-A28E-4491-AE72-E180EBB7644A}" srcOrd="0" destOrd="1" presId="urn:microsoft.com/office/officeart/2008/layout/VerticalCurvedList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9580D5AA-20A0-4604-91B3-F390ECECC1D1}" srcId="{BBA25910-6404-495A-9D35-E741061E7FE3}" destId="{B0CA1553-080C-4424-8BC3-76EA365DB0C1}" srcOrd="1" destOrd="0" parTransId="{3CDF297B-A32F-4585-8B23-17F9BA3313E9}" sibTransId="{ED66D591-6D2C-4BE7-B4F1-E5E3E61B87A5}"/>
    <dgm:cxn modelId="{FC2DAB24-B329-42B8-833D-76F9A3B1E06B}" type="presOf" srcId="{20926C8D-E85E-4327-85FE-DD8C2EFBE05F}" destId="{1826B5D9-5E26-4E5E-B1FA-7CFB1732FCA1}" srcOrd="0" destOrd="2" presId="urn:microsoft.com/office/officeart/2008/layout/VerticalCurvedList"/>
    <dgm:cxn modelId="{08F63F6C-F474-42AA-8997-65300538D4CC}" type="presOf" srcId="{3A0529C2-690B-48AE-92C5-94CA0332699F}" destId="{70FEF15B-A28E-4491-AE72-E180EBB7644A}" srcOrd="0" destOrd="0" presId="urn:microsoft.com/office/officeart/2008/layout/VerticalCurvedList"/>
    <dgm:cxn modelId="{15AFC53E-8D3D-41F6-AC05-A214EB3514BC}" type="presOf" srcId="{27FE2F57-8EF5-4274-8096-8F80DB6A980F}" destId="{1826B5D9-5E26-4E5E-B1FA-7CFB1732FCA1}" srcOrd="0" destOrd="3" presId="urn:microsoft.com/office/officeart/2008/layout/VerticalCurvedList"/>
    <dgm:cxn modelId="{733E70EE-8B02-495E-AE20-841AD289BE80}" type="presOf" srcId="{A5DFDE49-6B5B-4DEF-9FFB-72E8D34A0309}" destId="{1826B5D9-5E26-4E5E-B1FA-7CFB1732FCA1}" srcOrd="0" destOrd="0" presId="urn:microsoft.com/office/officeart/2008/layout/VerticalCurvedList"/>
    <dgm:cxn modelId="{A49C854F-1307-4E9C-BA20-0E0B818D1F43}" type="presOf" srcId="{EF12E706-A574-4AAF-809E-0B0263C853E8}" destId="{70FEF15B-A28E-4491-AE72-E180EBB7644A}" srcOrd="0" destOrd="2" presId="urn:microsoft.com/office/officeart/2008/layout/VerticalCurvedList"/>
    <dgm:cxn modelId="{1A37C207-C899-43B6-9C4A-6F0B1900714B}" srcId="{A5DFDE49-6B5B-4DEF-9FFB-72E8D34A0309}" destId="{27FE2F57-8EF5-4274-8096-8F80DB6A980F}" srcOrd="2" destOrd="0" parTransId="{40FAD38D-7D9F-4858-97A7-AC6AD6640E32}" sibTransId="{436BB81D-FC59-4AC5-80C1-C66ED52D5540}"/>
    <dgm:cxn modelId="{59FAA69A-E612-45D9-A737-DEC7D7985D67}" type="presOf" srcId="{B0CA1553-080C-4424-8BC3-76EA365DB0C1}" destId="{77AD498B-3651-4F75-AE2D-8372E434EFE2}" srcOrd="0" destOrd="2" presId="urn:microsoft.com/office/officeart/2008/layout/VerticalCurvedList"/>
    <dgm:cxn modelId="{6D911AC4-0121-4717-BBFC-3CB5BFA035EA}" type="presOf" srcId="{12850B08-4603-447E-8409-91CB22BB3645}" destId="{77AD498B-3651-4F75-AE2D-8372E434EFE2}" srcOrd="0" destOrd="1" presId="urn:microsoft.com/office/officeart/2008/layout/VerticalCurvedList"/>
    <dgm:cxn modelId="{FFC4EE9E-A6F0-496A-9FA9-55F7D85B9044}" srcId="{3A0529C2-690B-48AE-92C5-94CA0332699F}" destId="{E9339514-FFAA-40AE-A820-BC3B0AB8EC3A}" srcOrd="0" destOrd="0" parTransId="{D1FC4152-FD7A-4928-AF9F-4C6A1E3FB86E}" sibTransId="{5B48559F-2173-499D-B092-B206189DCD79}"/>
    <dgm:cxn modelId="{43C2532D-1FD5-4778-9E00-3E1748C30CF3}" srcId="{3A0529C2-690B-48AE-92C5-94CA0332699F}" destId="{82A3E811-572F-48AD-AAD6-6A6BC99C62CA}" srcOrd="2" destOrd="0" parTransId="{B764CE87-CEB0-4781-842A-6F9F227243EB}" sibTransId="{82A19E6F-62ED-4C2B-900C-93374FEC8305}"/>
    <dgm:cxn modelId="{AEE250B1-44DF-40F4-9C64-0212375EB862}" type="presOf" srcId="{571CC073-B4EA-454E-8A5E-FC001A76EABC}" destId="{C1F95457-0E13-4C00-AF3F-5279185B3005}" srcOrd="0" destOrd="0" presId="urn:microsoft.com/office/officeart/2008/layout/VerticalCurvedList"/>
    <dgm:cxn modelId="{9D3B2E35-92F6-4FEB-85F1-F0D4806F4B97}" srcId="{A5DFDE49-6B5B-4DEF-9FFB-72E8D34A0309}" destId="{20926C8D-E85E-4327-85FE-DD8C2EFBE05F}" srcOrd="1" destOrd="0" parTransId="{B436D7A5-9BD3-4CB3-BEEA-BB2B547FB6F9}" sibTransId="{F159654F-9216-464E-BF18-2C935106470F}"/>
    <dgm:cxn modelId="{B91F95EB-4242-4D42-A3CD-14AB35D70285}" srcId="{BBA25910-6404-495A-9D35-E741061E7FE3}" destId="{12850B08-4603-447E-8409-91CB22BB3645}" srcOrd="0" destOrd="0" parTransId="{639478B1-F3A7-4B5C-AFCB-F0E1FC14B35D}" sibTransId="{4CEF5DAC-5AE7-4669-AF25-558165DBDE99}"/>
    <dgm:cxn modelId="{6FC51C7C-D279-4774-9AA9-5B2B8D399C46}" srcId="{3A0529C2-690B-48AE-92C5-94CA0332699F}" destId="{EF12E706-A574-4AAF-809E-0B0263C853E8}" srcOrd="1" destOrd="0" parTransId="{7EDE1D5A-1856-4E5A-AB1F-CE98D113931F}" sibTransId="{DF96559D-D837-4C87-9AAF-B9F0B6252D97}"/>
    <dgm:cxn modelId="{3F800524-A539-42C4-BB72-4DA56F0AF4A3}" srcId="{571CC073-B4EA-454E-8A5E-FC001A76EABC}" destId="{A5DFDE49-6B5B-4DEF-9FFB-72E8D34A0309}" srcOrd="1" destOrd="0" parTransId="{0ACDF335-5578-4232-93DD-9084784B0070}" sibTransId="{47B0368B-5AA1-4664-A36D-E9329C24C4FA}"/>
    <dgm:cxn modelId="{C112EB6A-7C3B-4436-BCAE-D063074A0E4B}" type="presOf" srcId="{82A3E811-572F-48AD-AAD6-6A6BC99C62CA}" destId="{70FEF15B-A28E-4491-AE72-E180EBB7644A}" srcOrd="0" destOrd="3" presId="urn:microsoft.com/office/officeart/2008/layout/VerticalCurvedList"/>
    <dgm:cxn modelId="{2ADE4EF6-4676-4455-88BD-F08B446BE9A0}" srcId="{A5DFDE49-6B5B-4DEF-9FFB-72E8D34A0309}" destId="{AA2CADD6-DE68-454E-94AA-050F2FCB89BD}" srcOrd="0" destOrd="0" parTransId="{347E88C2-43FF-4743-9ED9-CEDA9231371B}" sibTransId="{51C0ACCF-B884-401E-B858-025E067B94F8}"/>
    <dgm:cxn modelId="{35B39AC7-B5D7-41D9-9B42-39FADF364424}" type="presParOf" srcId="{C1F95457-0E13-4C00-AF3F-5279185B3005}" destId="{4208A881-E163-4E2D-843D-3E50A7960126}" srcOrd="0" destOrd="0" presId="urn:microsoft.com/office/officeart/2008/layout/VerticalCurvedList"/>
    <dgm:cxn modelId="{D77DFE0E-4CC6-4672-B480-94C342D3410E}" type="presParOf" srcId="{4208A881-E163-4E2D-843D-3E50A7960126}" destId="{18DFAB4C-927C-4D8E-B963-160FBB72A981}" srcOrd="0" destOrd="0" presId="urn:microsoft.com/office/officeart/2008/layout/VerticalCurvedList"/>
    <dgm:cxn modelId="{ED835CFE-F4EC-4A23-B20C-D668A68BE0E5}" type="presParOf" srcId="{18DFAB4C-927C-4D8E-B963-160FBB72A981}" destId="{D7A136A3-59C3-4E7B-B46A-5EBCE8A4078B}" srcOrd="0" destOrd="0" presId="urn:microsoft.com/office/officeart/2008/layout/VerticalCurvedList"/>
    <dgm:cxn modelId="{E0EE1127-EFFB-4A9C-8C97-8C7DDB1E48D7}" type="presParOf" srcId="{18DFAB4C-927C-4D8E-B963-160FBB72A981}" destId="{84E162AD-861D-4555-B043-F79679CCDBDA}" srcOrd="1" destOrd="0" presId="urn:microsoft.com/office/officeart/2008/layout/VerticalCurvedList"/>
    <dgm:cxn modelId="{2D6C60A4-C919-4B89-A394-DB456E3E3F9F}" type="presParOf" srcId="{18DFAB4C-927C-4D8E-B963-160FBB72A981}" destId="{0CC9D516-AF50-449F-94BB-47477852AD53}" srcOrd="2" destOrd="0" presId="urn:microsoft.com/office/officeart/2008/layout/VerticalCurvedList"/>
    <dgm:cxn modelId="{C82A4E52-2502-496F-B1CC-325C94E336AF}" type="presParOf" srcId="{18DFAB4C-927C-4D8E-B963-160FBB72A981}" destId="{44A52C95-0F8F-4D9A-AFA3-B197DFE13F6B}" srcOrd="3" destOrd="0" presId="urn:microsoft.com/office/officeart/2008/layout/VerticalCurvedList"/>
    <dgm:cxn modelId="{D776A95F-B64B-4A16-B840-DE519CD2DC3D}" type="presParOf" srcId="{4208A881-E163-4E2D-843D-3E50A7960126}" destId="{70FEF15B-A28E-4491-AE72-E180EBB7644A}" srcOrd="1" destOrd="0" presId="urn:microsoft.com/office/officeart/2008/layout/VerticalCurvedList"/>
    <dgm:cxn modelId="{403AB692-1D1C-49FE-803E-98C2DA370892}" type="presParOf" srcId="{4208A881-E163-4E2D-843D-3E50A7960126}" destId="{487CEEE8-C22E-4D9E-A4A3-793A336C6FEC}" srcOrd="2" destOrd="0" presId="urn:microsoft.com/office/officeart/2008/layout/VerticalCurvedList"/>
    <dgm:cxn modelId="{3422706D-F7CA-4987-A94B-C77180A28C9F}" type="presParOf" srcId="{487CEEE8-C22E-4D9E-A4A3-793A336C6FEC}" destId="{9BC8E43E-AAA3-4672-BE77-42B7727AE6F0}" srcOrd="0" destOrd="0" presId="urn:microsoft.com/office/officeart/2008/layout/VerticalCurvedList"/>
    <dgm:cxn modelId="{85F93AC9-C45E-4FEA-9ABA-62B77FED91EC}" type="presParOf" srcId="{4208A881-E163-4E2D-843D-3E50A7960126}" destId="{1826B5D9-5E26-4E5E-B1FA-7CFB1732FCA1}" srcOrd="3" destOrd="0" presId="urn:microsoft.com/office/officeart/2008/layout/VerticalCurvedList"/>
    <dgm:cxn modelId="{333E38F8-C69B-4B80-B7A2-B97889E98EB5}" type="presParOf" srcId="{4208A881-E163-4E2D-843D-3E50A7960126}" destId="{B54D9C6B-633A-4034-A8CE-C7894EA0FDD1}" srcOrd="4" destOrd="0" presId="urn:microsoft.com/office/officeart/2008/layout/VerticalCurvedList"/>
    <dgm:cxn modelId="{553E1232-8A32-451E-AC3D-364DB94D11FB}" type="presParOf" srcId="{B54D9C6B-633A-4034-A8CE-C7894EA0FDD1}" destId="{9810519D-FE72-443E-ABA1-091F74DF1BBB}" srcOrd="0" destOrd="0" presId="urn:microsoft.com/office/officeart/2008/layout/VerticalCurvedList"/>
    <dgm:cxn modelId="{6FA59D85-59D8-4A92-A3C1-D805631C1585}" type="presParOf" srcId="{4208A881-E163-4E2D-843D-3E50A7960126}" destId="{77AD498B-3651-4F75-AE2D-8372E434EFE2}" srcOrd="5" destOrd="0" presId="urn:microsoft.com/office/officeart/2008/layout/VerticalCurvedList"/>
    <dgm:cxn modelId="{5182E064-9118-4D93-8F8A-769D7107D6AD}" type="presParOf" srcId="{4208A881-E163-4E2D-843D-3E50A7960126}" destId="{CAAC7C6B-CE67-4CE6-90B7-1CBE13836D9B}" srcOrd="6" destOrd="0" presId="urn:microsoft.com/office/officeart/2008/layout/VerticalCurvedList"/>
    <dgm:cxn modelId="{45A1B6B6-BEAC-4EBB-B7EF-DBB46CEB20E7}" type="presParOf" srcId="{CAAC7C6B-CE67-4CE6-90B7-1CBE13836D9B}" destId="{C36BDA54-279F-4DEA-88AA-F3B8A28AFFC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06FA2-05FD-46A8-8721-96E2C1880181}">
      <dsp:nvSpPr>
        <dsp:cNvPr id="0" name=""/>
        <dsp:cNvSpPr/>
      </dsp:nvSpPr>
      <dsp:spPr>
        <a:xfrm>
          <a:off x="3083" y="2653"/>
          <a:ext cx="8345670" cy="77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Integration GUI</a:t>
          </a:r>
        </a:p>
      </dsp:txBody>
      <dsp:txXfrm>
        <a:off x="25897" y="25467"/>
        <a:ext cx="8300042" cy="733306"/>
      </dsp:txXfrm>
    </dsp:sp>
    <dsp:sp modelId="{5FDD886F-476E-4AF6-9978-648F717CE532}">
      <dsp:nvSpPr>
        <dsp:cNvPr id="0" name=""/>
        <dsp:cNvSpPr/>
      </dsp:nvSpPr>
      <dsp:spPr>
        <a:xfrm>
          <a:off x="3083" y="853867"/>
          <a:ext cx="4004640" cy="77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GUI</a:t>
          </a:r>
        </a:p>
      </dsp:txBody>
      <dsp:txXfrm>
        <a:off x="25897" y="876681"/>
        <a:ext cx="3959012" cy="733306"/>
      </dsp:txXfrm>
    </dsp:sp>
    <dsp:sp modelId="{41DBDE5C-604D-4996-88E4-88F32A6AE082}">
      <dsp:nvSpPr>
        <dsp:cNvPr id="0" name=""/>
        <dsp:cNvSpPr/>
      </dsp:nvSpPr>
      <dsp:spPr>
        <a:xfrm>
          <a:off x="3083" y="1705081"/>
          <a:ext cx="4004640" cy="77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Semantic annotation</a:t>
          </a:r>
        </a:p>
      </dsp:txBody>
      <dsp:txXfrm>
        <a:off x="25897" y="1727895"/>
        <a:ext cx="3959012" cy="733306"/>
      </dsp:txXfrm>
    </dsp:sp>
    <dsp:sp modelId="{C229E1ED-237F-4375-A8DF-0687EA766C9F}">
      <dsp:nvSpPr>
        <dsp:cNvPr id="0" name=""/>
        <dsp:cNvSpPr/>
      </dsp:nvSpPr>
      <dsp:spPr>
        <a:xfrm>
          <a:off x="3083" y="2556295"/>
          <a:ext cx="4004640" cy="77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Ontology</a:t>
          </a:r>
        </a:p>
      </dsp:txBody>
      <dsp:txXfrm>
        <a:off x="25897" y="2579109"/>
        <a:ext cx="3959012" cy="733306"/>
      </dsp:txXfrm>
    </dsp:sp>
    <dsp:sp modelId="{C019AAC2-B2AE-448A-AD0B-F0C6D71294F0}">
      <dsp:nvSpPr>
        <dsp:cNvPr id="0" name=""/>
        <dsp:cNvSpPr/>
      </dsp:nvSpPr>
      <dsp:spPr>
        <a:xfrm>
          <a:off x="4344113" y="853867"/>
          <a:ext cx="4004640" cy="77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GUI</a:t>
          </a:r>
        </a:p>
      </dsp:txBody>
      <dsp:txXfrm>
        <a:off x="4366927" y="876681"/>
        <a:ext cx="3959012" cy="733306"/>
      </dsp:txXfrm>
    </dsp:sp>
    <dsp:sp modelId="{3D5FF485-AA56-4267-B685-E6A4C521B0CF}">
      <dsp:nvSpPr>
        <dsp:cNvPr id="0" name=""/>
        <dsp:cNvSpPr/>
      </dsp:nvSpPr>
      <dsp:spPr>
        <a:xfrm>
          <a:off x="4344113" y="1705081"/>
          <a:ext cx="4004640" cy="77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Connector (Text, EMF, Ontology,…)</a:t>
          </a:r>
        </a:p>
      </dsp:txBody>
      <dsp:txXfrm>
        <a:off x="4366927" y="1727895"/>
        <a:ext cx="3959012" cy="733306"/>
      </dsp:txXfrm>
    </dsp:sp>
    <dsp:sp modelId="{1685050F-A501-4E9F-805E-E1C2AEBC6052}">
      <dsp:nvSpPr>
        <dsp:cNvPr id="0" name=""/>
        <dsp:cNvSpPr/>
      </dsp:nvSpPr>
      <dsp:spPr>
        <a:xfrm>
          <a:off x="4344113" y="2556295"/>
          <a:ext cx="4004640" cy="77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Specific Locations (Text, EMF, Ontology,…)</a:t>
          </a:r>
        </a:p>
      </dsp:txBody>
      <dsp:txXfrm>
        <a:off x="4366927" y="2579109"/>
        <a:ext cx="3959012" cy="733306"/>
      </dsp:txXfrm>
    </dsp:sp>
    <dsp:sp modelId="{DAD70C9D-237B-4EAD-884D-DBDB10CB5ABF}">
      <dsp:nvSpPr>
        <dsp:cNvPr id="0" name=""/>
        <dsp:cNvSpPr/>
      </dsp:nvSpPr>
      <dsp:spPr>
        <a:xfrm>
          <a:off x="4344113" y="3407509"/>
          <a:ext cx="4004640" cy="77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Mapping API</a:t>
          </a:r>
        </a:p>
      </dsp:txBody>
      <dsp:txXfrm>
        <a:off x="4366927" y="3430323"/>
        <a:ext cx="3959012" cy="733306"/>
      </dsp:txXfrm>
    </dsp:sp>
    <dsp:sp modelId="{32C9B098-4C7C-4A1D-8CA1-AFCBA9361A93}">
      <dsp:nvSpPr>
        <dsp:cNvPr id="0" name=""/>
        <dsp:cNvSpPr/>
      </dsp:nvSpPr>
      <dsp:spPr>
        <a:xfrm>
          <a:off x="4344113" y="4258724"/>
          <a:ext cx="4004640" cy="7789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Storage (XMI)</a:t>
          </a:r>
        </a:p>
      </dsp:txBody>
      <dsp:txXfrm>
        <a:off x="4366927" y="4281538"/>
        <a:ext cx="3959012" cy="733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Components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Mapping API and implementation (EMF/XMI)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Text and model (EMF and ontology) connectors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Semantic annotation</a:t>
          </a:r>
        </a:p>
      </dsp:txBody>
      <dsp:txXfrm>
        <a:off x="677475" y="488094"/>
        <a:ext cx="7896127" cy="976189"/>
      </dsp:txXfrm>
    </dsp:sp>
    <dsp:sp modelId="{9BC8E43E-AAA3-4672-BE77-42B7727AE6F0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6B5D9-5E26-4E5E-B1FA-7CFB1732FCA1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Continuous integration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Travis https://travis-ci.org/ModelWriter/Source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Nightly and release builds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Eclipse update sites for each build</a:t>
          </a:r>
        </a:p>
      </dsp:txBody>
      <dsp:txXfrm>
        <a:off x="1032319" y="1952378"/>
        <a:ext cx="7541283" cy="976189"/>
      </dsp:txXfrm>
    </dsp:sp>
    <dsp:sp modelId="{9810519D-FE72-443E-ABA1-091F74DF1B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D498B-3651-4F75-AE2D-8372E434EFE2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Next steps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Develop synchronization API and GUI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Integrate semantic parsing and consistency checking</a:t>
          </a:r>
        </a:p>
      </dsp:txBody>
      <dsp:txXfrm>
        <a:off x="677475" y="3416661"/>
        <a:ext cx="7896127" cy="976189"/>
      </dsp:txXfrm>
    </dsp:sp>
    <dsp:sp modelId="{C36BDA54-279F-4DEA-88AA-F3B8A28AFFC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06FA2-05FD-46A8-8721-96E2C1880181}">
      <dsp:nvSpPr>
        <dsp:cNvPr id="0" name=""/>
        <dsp:cNvSpPr/>
      </dsp:nvSpPr>
      <dsp:spPr>
        <a:xfrm>
          <a:off x="3906" y="270"/>
          <a:ext cx="8344023" cy="582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Integration GUI</a:t>
          </a:r>
        </a:p>
      </dsp:txBody>
      <dsp:txXfrm>
        <a:off x="20972" y="17336"/>
        <a:ext cx="8309891" cy="548531"/>
      </dsp:txXfrm>
    </dsp:sp>
    <dsp:sp modelId="{57F2D52F-AC7A-4B94-9D42-A79AAD53461B}">
      <dsp:nvSpPr>
        <dsp:cNvPr id="0" name=""/>
        <dsp:cNvSpPr/>
      </dsp:nvSpPr>
      <dsp:spPr>
        <a:xfrm>
          <a:off x="3906" y="637000"/>
          <a:ext cx="8344023" cy="58266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Automated reasoning about locations and links </a:t>
          </a:r>
        </a:p>
      </dsp:txBody>
      <dsp:txXfrm>
        <a:off x="20972" y="654066"/>
        <a:ext cx="8309891" cy="548531"/>
      </dsp:txXfrm>
    </dsp:sp>
    <dsp:sp modelId="{269464C4-6B1B-4129-BCB0-E134732BAA83}">
      <dsp:nvSpPr>
        <dsp:cNvPr id="0" name=""/>
        <dsp:cNvSpPr/>
      </dsp:nvSpPr>
      <dsp:spPr>
        <a:xfrm>
          <a:off x="3906" y="1273729"/>
          <a:ext cx="4086201" cy="582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Semantic GUI</a:t>
          </a:r>
        </a:p>
      </dsp:txBody>
      <dsp:txXfrm>
        <a:off x="20972" y="1290795"/>
        <a:ext cx="4052069" cy="548531"/>
      </dsp:txXfrm>
    </dsp:sp>
    <dsp:sp modelId="{973955DD-7A51-4525-B3C0-CB209CE2C97F}">
      <dsp:nvSpPr>
        <dsp:cNvPr id="0" name=""/>
        <dsp:cNvSpPr/>
      </dsp:nvSpPr>
      <dsp:spPr>
        <a:xfrm>
          <a:off x="3906" y="1910459"/>
          <a:ext cx="4086201" cy="582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Semantic annotation</a:t>
          </a:r>
        </a:p>
      </dsp:txBody>
      <dsp:txXfrm>
        <a:off x="20972" y="1927525"/>
        <a:ext cx="4052069" cy="548531"/>
      </dsp:txXfrm>
    </dsp:sp>
    <dsp:sp modelId="{AD0416B4-BBD9-4ABB-B2D1-19AFADE5BB3B}">
      <dsp:nvSpPr>
        <dsp:cNvPr id="0" name=""/>
        <dsp:cNvSpPr/>
      </dsp:nvSpPr>
      <dsp:spPr>
        <a:xfrm>
          <a:off x="3906" y="2547189"/>
          <a:ext cx="4086201" cy="58266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Consistency checking</a:t>
          </a:r>
        </a:p>
      </dsp:txBody>
      <dsp:txXfrm>
        <a:off x="20972" y="2564255"/>
        <a:ext cx="4052069" cy="548531"/>
      </dsp:txXfrm>
    </dsp:sp>
    <dsp:sp modelId="{4C0E369F-63E0-4BCD-95B0-20AC14A5DAA5}">
      <dsp:nvSpPr>
        <dsp:cNvPr id="0" name=""/>
        <dsp:cNvSpPr/>
      </dsp:nvSpPr>
      <dsp:spPr>
        <a:xfrm>
          <a:off x="3906" y="3183919"/>
          <a:ext cx="4086201" cy="58266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Semantic parsing</a:t>
          </a:r>
        </a:p>
      </dsp:txBody>
      <dsp:txXfrm>
        <a:off x="20972" y="3200985"/>
        <a:ext cx="4052069" cy="548531"/>
      </dsp:txXfrm>
    </dsp:sp>
    <dsp:sp modelId="{C229E1ED-237F-4375-A8DF-0687EA766C9F}">
      <dsp:nvSpPr>
        <dsp:cNvPr id="0" name=""/>
        <dsp:cNvSpPr/>
      </dsp:nvSpPr>
      <dsp:spPr>
        <a:xfrm>
          <a:off x="3906" y="3820648"/>
          <a:ext cx="4086201" cy="582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Ontology</a:t>
          </a:r>
        </a:p>
      </dsp:txBody>
      <dsp:txXfrm>
        <a:off x="20972" y="3837714"/>
        <a:ext cx="4052069" cy="548531"/>
      </dsp:txXfrm>
    </dsp:sp>
    <dsp:sp modelId="{0775EA53-6C47-4D17-968F-EBA3D332AC92}">
      <dsp:nvSpPr>
        <dsp:cNvPr id="0" name=""/>
        <dsp:cNvSpPr/>
      </dsp:nvSpPr>
      <dsp:spPr>
        <a:xfrm>
          <a:off x="4261728" y="1273729"/>
          <a:ext cx="4086201" cy="582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Mapping GUI</a:t>
          </a:r>
        </a:p>
      </dsp:txBody>
      <dsp:txXfrm>
        <a:off x="4278794" y="1290795"/>
        <a:ext cx="4052069" cy="548531"/>
      </dsp:txXfrm>
    </dsp:sp>
    <dsp:sp modelId="{64D48252-3406-422B-9E45-2E6CF9A0E5DD}">
      <dsp:nvSpPr>
        <dsp:cNvPr id="0" name=""/>
        <dsp:cNvSpPr/>
      </dsp:nvSpPr>
      <dsp:spPr>
        <a:xfrm>
          <a:off x="4261728" y="1910459"/>
          <a:ext cx="4086201" cy="582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Connectors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(Text, EMF, Ontology,…)</a:t>
          </a:r>
        </a:p>
      </dsp:txBody>
      <dsp:txXfrm>
        <a:off x="4278794" y="1927525"/>
        <a:ext cx="4052069" cy="548531"/>
      </dsp:txXfrm>
    </dsp:sp>
    <dsp:sp modelId="{1685050F-A501-4E9F-805E-E1C2AEBC6052}">
      <dsp:nvSpPr>
        <dsp:cNvPr id="0" name=""/>
        <dsp:cNvSpPr/>
      </dsp:nvSpPr>
      <dsp:spPr>
        <a:xfrm>
          <a:off x="4261728" y="2547189"/>
          <a:ext cx="4086201" cy="582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Specific Locations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(Text, EMF, Ontology,…)</a:t>
          </a:r>
        </a:p>
      </dsp:txBody>
      <dsp:txXfrm>
        <a:off x="4278794" y="2564255"/>
        <a:ext cx="4052069" cy="548531"/>
      </dsp:txXfrm>
    </dsp:sp>
    <dsp:sp modelId="{2353AD14-9BCA-4585-B0D7-A68E8BB41175}">
      <dsp:nvSpPr>
        <dsp:cNvPr id="0" name=""/>
        <dsp:cNvSpPr/>
      </dsp:nvSpPr>
      <dsp:spPr>
        <a:xfrm>
          <a:off x="4261728" y="3183919"/>
          <a:ext cx="4086201" cy="58266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Synchronization</a:t>
          </a:r>
        </a:p>
      </dsp:txBody>
      <dsp:txXfrm>
        <a:off x="4278794" y="3200985"/>
        <a:ext cx="4052069" cy="548531"/>
      </dsp:txXfrm>
    </dsp:sp>
    <dsp:sp modelId="{DAD70C9D-237B-4EAD-884D-DBDB10CB5ABF}">
      <dsp:nvSpPr>
        <dsp:cNvPr id="0" name=""/>
        <dsp:cNvSpPr/>
      </dsp:nvSpPr>
      <dsp:spPr>
        <a:xfrm>
          <a:off x="4261728" y="3820648"/>
          <a:ext cx="4086201" cy="582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Mapping API</a:t>
          </a:r>
        </a:p>
      </dsp:txBody>
      <dsp:txXfrm>
        <a:off x="4278794" y="3837714"/>
        <a:ext cx="4052069" cy="548531"/>
      </dsp:txXfrm>
    </dsp:sp>
    <dsp:sp modelId="{32C9B098-4C7C-4A1D-8CA1-AFCBA9361A93}">
      <dsp:nvSpPr>
        <dsp:cNvPr id="0" name=""/>
        <dsp:cNvSpPr/>
      </dsp:nvSpPr>
      <dsp:spPr>
        <a:xfrm>
          <a:off x="4261728" y="4457378"/>
          <a:ext cx="4086201" cy="582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Storage (XMI)</a:t>
          </a:r>
        </a:p>
      </dsp:txBody>
      <dsp:txXfrm>
        <a:off x="4278794" y="4474444"/>
        <a:ext cx="4052069" cy="548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Release 1: 19K line of codes and 13K lines of comment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Release 2: 30K line of codes and 20K lines of comment</a:t>
          </a:r>
        </a:p>
      </dsp:txBody>
      <dsp:txXfrm>
        <a:off x="677475" y="488094"/>
        <a:ext cx="7896127" cy="976189"/>
      </dsp:txXfrm>
    </dsp:sp>
    <dsp:sp modelId="{9BC8E43E-AAA3-4672-BE77-42B7727AE6F0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6B5D9-5E26-4E5E-B1FA-7CFB1732FCA1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Commits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Release 1: 60 commits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Release 2: 88 commits</a:t>
          </a:r>
        </a:p>
      </dsp:txBody>
      <dsp:txXfrm>
        <a:off x="1032319" y="1952378"/>
        <a:ext cx="7541283" cy="976189"/>
      </dsp:txXfrm>
    </dsp:sp>
    <dsp:sp modelId="{9810519D-FE72-443E-ABA1-091F74DF1B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D498B-3651-4F75-AE2D-8372E434EFE2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Release 1: 403 unit tests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Release 2: 688 unit tests + some RCPTT tests</a:t>
          </a:r>
        </a:p>
      </dsp:txBody>
      <dsp:txXfrm>
        <a:off x="677475" y="3416661"/>
        <a:ext cx="7896127" cy="976189"/>
      </dsp:txXfrm>
    </dsp:sp>
    <dsp:sp modelId="{C36BDA54-279F-4DEA-88AA-F3B8A28AFFC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Eclipse update sites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Two update sites one for EPL features and one for GPL features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http://modelwriter.obeo.fr/download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Eclipse: Luna, Mars, Neon</a:t>
          </a:r>
        </a:p>
      </dsp:txBody>
      <dsp:txXfrm>
        <a:off x="677475" y="488094"/>
        <a:ext cx="7896127" cy="976189"/>
      </dsp:txXfrm>
    </dsp:sp>
    <dsp:sp modelId="{9BC8E43E-AAA3-4672-BE77-42B7727AE6F0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6B5D9-5E26-4E5E-B1FA-7CFB1732FCA1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Mapping features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Text, EMF Model full support and ontology partial support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Mapping base saved to XMI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EMF/XMI mapping base creation wizard</a:t>
          </a:r>
        </a:p>
      </dsp:txBody>
      <dsp:txXfrm>
        <a:off x="1032319" y="1952378"/>
        <a:ext cx="7541283" cy="976189"/>
      </dsp:txXfrm>
    </dsp:sp>
    <dsp:sp modelId="{9810519D-FE72-443E-ABA1-091F74DF1B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D498B-3651-4F75-AE2D-8372E434EFE2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Semantic features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Main ontology format supported (RDF, OWL, Turtle, …)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Semantic annotation and mapping creation from annotation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Text extraction from .doc and .</a:t>
          </a:r>
          <a:r>
            <a:rPr lang="en-US" sz="1200" kern="1200" dirty="0" err="1"/>
            <a:t>docx</a:t>
          </a:r>
          <a:r>
            <a:rPr lang="en-US" sz="1200" kern="1200" dirty="0"/>
            <a:t> files</a:t>
          </a:r>
        </a:p>
      </dsp:txBody>
      <dsp:txXfrm>
        <a:off x="677475" y="3416661"/>
        <a:ext cx="7896127" cy="976189"/>
      </dsp:txXfrm>
    </dsp:sp>
    <dsp:sp modelId="{C36BDA54-279F-4DEA-88AA-F3B8A28AFFC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2535994" y="-426502"/>
          <a:ext cx="3301277" cy="3301277"/>
        </a:xfrm>
        <a:prstGeom prst="blockArc">
          <a:avLst>
            <a:gd name="adj1" fmla="val 18900000"/>
            <a:gd name="adj2" fmla="val 2700000"/>
            <a:gd name="adj3" fmla="val 654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746638" y="626825"/>
          <a:ext cx="7894321" cy="119462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658" tIns="48260" rIns="48260" bIns="4826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Completion/quick outline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+ limit interactions to a minimum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- Need to know what can be targeted (not possible for text)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- Project possible targets out of their editing form</a:t>
          </a:r>
        </a:p>
      </dsp:txBody>
      <dsp:txXfrm>
        <a:off x="746638" y="626825"/>
        <a:ext cx="7894321" cy="1194620"/>
      </dsp:txXfrm>
    </dsp:sp>
    <dsp:sp modelId="{9BC8E43E-AAA3-4672-BE77-42B7727AE6F0}">
      <dsp:nvSpPr>
        <dsp:cNvPr id="0" name=""/>
        <dsp:cNvSpPr/>
      </dsp:nvSpPr>
      <dsp:spPr>
        <a:xfrm>
          <a:off x="0" y="477497"/>
          <a:ext cx="1493276" cy="14932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No projection / get elements from the editor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Works with text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Works with graphics</a:t>
          </a:r>
        </a:p>
      </dsp:txBody>
      <dsp:txXfrm>
        <a:off x="677475" y="488094"/>
        <a:ext cx="7896127" cy="976189"/>
      </dsp:txXfrm>
    </dsp:sp>
    <dsp:sp modelId="{9BC8E43E-AAA3-4672-BE77-42B7727AE6F0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6B5D9-5E26-4E5E-B1FA-7CFB1732FCA1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Palette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Eclipse view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Add element from editors to the palette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Link to elements in the palette</a:t>
          </a:r>
        </a:p>
      </dsp:txBody>
      <dsp:txXfrm>
        <a:off x="1032319" y="1952378"/>
        <a:ext cx="7541283" cy="976189"/>
      </dsp:txXfrm>
    </dsp:sp>
    <dsp:sp modelId="{9810519D-FE72-443E-ABA1-091F74DF1B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D498B-3651-4F75-AE2D-8372E434EFE2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Possible improvements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Quick outline with elements of the palette 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 current selection and an action on element from the palette ?</a:t>
          </a:r>
        </a:p>
      </dsp:txBody>
      <dsp:txXfrm>
        <a:off x="677475" y="3416661"/>
        <a:ext cx="7896127" cy="976189"/>
      </dsp:txXfrm>
    </dsp:sp>
    <dsp:sp modelId="{C36BDA54-279F-4DEA-88AA-F3B8A28AFFC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9-11-2016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Interfaces and Integration</a:t>
            </a:r>
            <a:r>
              <a:rPr lang="en-US" b="0" dirty="0"/>
              <a:t> </a:t>
            </a:r>
            <a:r>
              <a:rPr lang="en-US" dirty="0"/>
              <a:t>(WP6)</a:t>
            </a: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Yvan Lussaud, OBEO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174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stack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040311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45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WP6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9078049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522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stack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338339"/>
              </p:ext>
            </p:extLst>
          </p:nvPr>
        </p:nvGraphicFramePr>
        <p:xfrm>
          <a:off x="468313" y="1331913"/>
          <a:ext cx="8351837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7823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WP6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57786795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195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WP6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Release 2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62797696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227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for WP6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191013"/>
              </p:ext>
            </p:extLst>
          </p:nvPr>
        </p:nvGraphicFramePr>
        <p:xfrm>
          <a:off x="468313" y="1331913"/>
          <a:ext cx="8351838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D6.3.1-2 Writer enhancements (release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D6.4.2-2 User Interface for the Writer part (release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D6.4.3-2 IDE-integrated User Interface to handle Sync issues (major release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D6.5.1-2 Acceptance Test Plan (release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D6.5.2-2 Automated Acceptance Tests (release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D6.6.1-2 Acceptance Test Procedures (release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D6.7.1-2 </a:t>
                      </a:r>
                      <a:r>
                        <a:rPr lang="en-US" dirty="0" err="1"/>
                        <a:t>ModelWriter</a:t>
                      </a:r>
                      <a:r>
                        <a:rPr lang="en-US" dirty="0"/>
                        <a:t> major release (release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D6.7.2-2 WP2 Integration in </a:t>
                      </a:r>
                      <a:r>
                        <a:rPr lang="en-US" dirty="0" err="1"/>
                        <a:t>ModelWriter</a:t>
                      </a:r>
                      <a:r>
                        <a:rPr lang="en-US" dirty="0"/>
                        <a:t> and Documentation (release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D6.8.1-2 Evaluation report (release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Coming soon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3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WP6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Ergonomics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79540676"/>
              </p:ext>
            </p:extLst>
          </p:nvPr>
        </p:nvGraphicFramePr>
        <p:xfrm>
          <a:off x="179512" y="1124745"/>
          <a:ext cx="8640960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54" y="3140968"/>
            <a:ext cx="5790476" cy="3352381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96157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WP6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Ergonomics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0221034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456533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3523</TotalTime>
  <Words>461</Words>
  <Application>Microsoft Office PowerPoint</Application>
  <PresentationFormat>On-screen Show (4:3)</PresentationFormat>
  <Paragraphs>111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ITEA 3 PowerPoint template_small</vt:lpstr>
      <vt:lpstr>User Interfaces and Integration (WP6)</vt:lpstr>
      <vt:lpstr>Software stack</vt:lpstr>
      <vt:lpstr>WP6 Integration</vt:lpstr>
      <vt:lpstr>Software stack</vt:lpstr>
      <vt:lpstr>WP6 Evaluation</vt:lpstr>
      <vt:lpstr>WP6 Release 2</vt:lpstr>
      <vt:lpstr>Deliverables for WP6</vt:lpstr>
      <vt:lpstr>WP6 Ergonomics</vt:lpstr>
      <vt:lpstr>WP6 Ergonomics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355</cp:revision>
  <dcterms:created xsi:type="dcterms:W3CDTF">2014-11-11T13:03:42Z</dcterms:created>
  <dcterms:modified xsi:type="dcterms:W3CDTF">2016-11-09T09:37:22Z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